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0"/>
  </p:notesMasterIdLst>
  <p:sldIdLst>
    <p:sldId id="256" r:id="rId2"/>
    <p:sldId id="348" r:id="rId3"/>
    <p:sldId id="350" r:id="rId4"/>
    <p:sldId id="351" r:id="rId5"/>
    <p:sldId id="377" r:id="rId6"/>
    <p:sldId id="344" r:id="rId7"/>
    <p:sldId id="390" r:id="rId8"/>
    <p:sldId id="340" r:id="rId9"/>
    <p:sldId id="378" r:id="rId10"/>
    <p:sldId id="391" r:id="rId11"/>
    <p:sldId id="393" r:id="rId12"/>
    <p:sldId id="394" r:id="rId13"/>
    <p:sldId id="395" r:id="rId14"/>
    <p:sldId id="396" r:id="rId15"/>
    <p:sldId id="397" r:id="rId16"/>
    <p:sldId id="398" r:id="rId17"/>
    <p:sldId id="399" r:id="rId18"/>
    <p:sldId id="376" r:id="rId1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150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FA7886-6A50-4736-863E-CFD4A615E567}" type="datetimeFigureOut">
              <a:rPr lang="zh-TW" altLang="en-US" smtClean="0"/>
              <a:t>2020/6/24</a:t>
            </a:fld>
            <a:endParaRPr lang="zh-TW"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F03314-54FE-4BD2-A54B-2E8326F35E27}" type="slidenum">
              <a:rPr lang="zh-TW" altLang="en-US" smtClean="0"/>
              <a:t>‹#›</a:t>
            </a:fld>
            <a:endParaRPr lang="zh-TW" altLang="en-US"/>
          </a:p>
        </p:txBody>
      </p:sp>
    </p:spTree>
    <p:extLst>
      <p:ext uri="{BB962C8B-B14F-4D97-AF65-F5344CB8AC3E}">
        <p14:creationId xmlns:p14="http://schemas.microsoft.com/office/powerpoint/2010/main" val="1449340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C2C65428-EEDC-4416-9552-95E5CD196C6E}"/>
              </a:ext>
            </a:extLst>
          </p:cNvPr>
          <p:cNvSpPr>
            <a:spLocks noGrp="1"/>
          </p:cNvSpPr>
          <p:nvPr>
            <p:ph type="body" idx="1"/>
          </p:nvPr>
        </p:nvSpPr>
        <p:spPr/>
        <p:txBody>
          <a:bodyPr/>
          <a:lstStyle/>
          <a:p>
            <a:r>
              <a:rPr lang="zh-TW" altLang="en-US" dirty="0"/>
              <a:t>優點增加</a:t>
            </a:r>
            <a:r>
              <a:rPr lang="en-US" altLang="zh-TW" dirty="0"/>
              <a:t>!</a:t>
            </a:r>
          </a:p>
          <a:p>
            <a:r>
              <a:rPr lang="en-US" altLang="zh-TW" dirty="0"/>
              <a:t>- multicast</a:t>
            </a:r>
            <a:endParaRPr lang="zh-TW" altLang="en-US" dirty="0"/>
          </a:p>
        </p:txBody>
      </p:sp>
    </p:spTree>
    <p:extLst>
      <p:ext uri="{BB962C8B-B14F-4D97-AF65-F5344CB8AC3E}">
        <p14:creationId xmlns:p14="http://schemas.microsoft.com/office/powerpoint/2010/main" val="754144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C2C65428-EEDC-4416-9552-95E5CD196C6E}"/>
              </a:ext>
            </a:extLst>
          </p:cNvPr>
          <p:cNvSpPr>
            <a:spLocks noGrp="1"/>
          </p:cNvSpPr>
          <p:nvPr>
            <p:ph type="body" idx="1"/>
          </p:nvPr>
        </p:nvSpPr>
        <p:spPr/>
        <p:txBody>
          <a:bodyPr/>
          <a:lstStyle/>
          <a:p>
            <a:r>
              <a:rPr lang="zh-TW" altLang="en-US" dirty="0"/>
              <a:t>優點增加</a:t>
            </a:r>
            <a:r>
              <a:rPr lang="en-US" altLang="zh-TW" dirty="0"/>
              <a:t>!</a:t>
            </a:r>
          </a:p>
          <a:p>
            <a:r>
              <a:rPr lang="en-US" altLang="zh-TW" dirty="0"/>
              <a:t>- multicast</a:t>
            </a:r>
            <a:endParaRPr lang="zh-TW" altLang="en-US" dirty="0"/>
          </a:p>
        </p:txBody>
      </p:sp>
    </p:spTree>
    <p:extLst>
      <p:ext uri="{BB962C8B-B14F-4D97-AF65-F5344CB8AC3E}">
        <p14:creationId xmlns:p14="http://schemas.microsoft.com/office/powerpoint/2010/main" val="1952793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C2C65428-EEDC-4416-9552-95E5CD196C6E}"/>
              </a:ext>
            </a:extLst>
          </p:cNvPr>
          <p:cNvSpPr>
            <a:spLocks noGrp="1"/>
          </p:cNvSpPr>
          <p:nvPr>
            <p:ph type="body" idx="1"/>
          </p:nvPr>
        </p:nvSpPr>
        <p:spPr/>
        <p:txBody>
          <a:bodyPr/>
          <a:lstStyle/>
          <a:p>
            <a:r>
              <a:rPr lang="zh-TW" altLang="en-US" dirty="0"/>
              <a:t>優點增加</a:t>
            </a:r>
            <a:r>
              <a:rPr lang="en-US" altLang="zh-TW" dirty="0"/>
              <a:t>!</a:t>
            </a:r>
          </a:p>
          <a:p>
            <a:r>
              <a:rPr lang="en-US" altLang="zh-TW" dirty="0"/>
              <a:t>- multicast</a:t>
            </a:r>
            <a:endParaRPr lang="zh-TW" altLang="en-US" dirty="0"/>
          </a:p>
        </p:txBody>
      </p:sp>
    </p:spTree>
    <p:extLst>
      <p:ext uri="{BB962C8B-B14F-4D97-AF65-F5344CB8AC3E}">
        <p14:creationId xmlns:p14="http://schemas.microsoft.com/office/powerpoint/2010/main" val="4053515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C2C65428-EEDC-4416-9552-95E5CD196C6E}"/>
              </a:ext>
            </a:extLst>
          </p:cNvPr>
          <p:cNvSpPr>
            <a:spLocks noGrp="1"/>
          </p:cNvSpPr>
          <p:nvPr>
            <p:ph type="body" idx="1"/>
          </p:nvPr>
        </p:nvSpPr>
        <p:spPr/>
        <p:txBody>
          <a:bodyPr/>
          <a:lstStyle/>
          <a:p>
            <a:r>
              <a:rPr lang="zh-TW" altLang="en-US" dirty="0"/>
              <a:t>優點增加</a:t>
            </a:r>
            <a:r>
              <a:rPr lang="en-US" altLang="zh-TW" dirty="0"/>
              <a:t>!</a:t>
            </a:r>
          </a:p>
          <a:p>
            <a:r>
              <a:rPr lang="en-US" altLang="zh-TW" dirty="0"/>
              <a:t>- multicast</a:t>
            </a:r>
            <a:endParaRPr lang="zh-TW" altLang="en-US" dirty="0"/>
          </a:p>
        </p:txBody>
      </p:sp>
    </p:spTree>
    <p:extLst>
      <p:ext uri="{BB962C8B-B14F-4D97-AF65-F5344CB8AC3E}">
        <p14:creationId xmlns:p14="http://schemas.microsoft.com/office/powerpoint/2010/main" val="3127086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C2C65428-EEDC-4416-9552-95E5CD196C6E}"/>
              </a:ext>
            </a:extLst>
          </p:cNvPr>
          <p:cNvSpPr>
            <a:spLocks noGrp="1"/>
          </p:cNvSpPr>
          <p:nvPr>
            <p:ph type="body" idx="1"/>
          </p:nvPr>
        </p:nvSpPr>
        <p:spPr/>
        <p:txBody>
          <a:bodyPr/>
          <a:lstStyle/>
          <a:p>
            <a:r>
              <a:rPr lang="zh-TW" altLang="en-US" dirty="0"/>
              <a:t>優點增加</a:t>
            </a:r>
            <a:r>
              <a:rPr lang="en-US" altLang="zh-TW" dirty="0"/>
              <a:t>!</a:t>
            </a:r>
          </a:p>
          <a:p>
            <a:r>
              <a:rPr lang="en-US" altLang="zh-TW" dirty="0"/>
              <a:t>- multicast</a:t>
            </a:r>
            <a:endParaRPr lang="zh-TW" altLang="en-US" dirty="0"/>
          </a:p>
        </p:txBody>
      </p:sp>
    </p:spTree>
    <p:extLst>
      <p:ext uri="{BB962C8B-B14F-4D97-AF65-F5344CB8AC3E}">
        <p14:creationId xmlns:p14="http://schemas.microsoft.com/office/powerpoint/2010/main" val="1875475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9163" y="746125"/>
            <a:ext cx="4968875" cy="3725863"/>
          </a:xfrm>
        </p:spPr>
      </p:sp>
      <p:sp>
        <p:nvSpPr>
          <p:cNvPr id="3" name="備忘稿版面配置區 2"/>
          <p:cNvSpPr>
            <a:spLocks noGrp="1"/>
          </p:cNvSpPr>
          <p:nvPr>
            <p:ph type="body" idx="1"/>
          </p:nvPr>
        </p:nvSpPr>
        <p:spPr/>
        <p:txBody>
          <a:bodyPr/>
          <a:lstStyle/>
          <a:p>
            <a:pPr>
              <a:buNone/>
            </a:pPr>
            <a:endParaRPr lang="en-US" altLang="zh-TW" sz="1200" b="0" kern="1200" dirty="0">
              <a:solidFill>
                <a:schemeClr val="tx1"/>
              </a:solidFill>
              <a:latin typeface="+mn-lt"/>
              <a:ea typeface="+mn-ea"/>
              <a:cs typeface="+mn-cs"/>
            </a:endParaRPr>
          </a:p>
        </p:txBody>
      </p:sp>
      <p:sp>
        <p:nvSpPr>
          <p:cNvPr id="4" name="投影片編號版面配置區 3"/>
          <p:cNvSpPr>
            <a:spLocks noGrp="1"/>
          </p:cNvSpPr>
          <p:nvPr>
            <p:ph type="sldNum" sz="quarter" idx="10"/>
          </p:nvPr>
        </p:nvSpPr>
        <p:spPr/>
        <p:txBody>
          <a:bodyPr/>
          <a:lstStyle/>
          <a:p>
            <a:fld id="{77BDC547-A970-4381-8B6C-243A7CC99FE9}" type="slidenum">
              <a:rPr lang="zh-TW" altLang="en-US" smtClean="0"/>
              <a:t>18</a:t>
            </a:fld>
            <a:endParaRPr lang="zh-TW" altLang="en-US"/>
          </a:p>
        </p:txBody>
      </p:sp>
    </p:spTree>
    <p:extLst>
      <p:ext uri="{BB962C8B-B14F-4D97-AF65-F5344CB8AC3E}">
        <p14:creationId xmlns:p14="http://schemas.microsoft.com/office/powerpoint/2010/main" val="152206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C2C65428-EEDC-4416-9552-95E5CD196C6E}"/>
              </a:ext>
            </a:extLst>
          </p:cNvPr>
          <p:cNvSpPr>
            <a:spLocks noGrp="1"/>
          </p:cNvSpPr>
          <p:nvPr>
            <p:ph type="body" idx="1"/>
          </p:nvPr>
        </p:nvSpPr>
        <p:spPr/>
        <p:txBody>
          <a:bodyPr/>
          <a:lstStyle/>
          <a:p>
            <a:r>
              <a:rPr lang="zh-TW" altLang="en-US" dirty="0"/>
              <a:t>優點增加</a:t>
            </a:r>
            <a:r>
              <a:rPr lang="en-US" altLang="zh-TW" dirty="0"/>
              <a:t>!</a:t>
            </a:r>
          </a:p>
          <a:p>
            <a:r>
              <a:rPr lang="en-US" altLang="zh-TW" dirty="0"/>
              <a:t>- multicast</a:t>
            </a:r>
            <a:endParaRPr lang="zh-TW" altLang="en-US" dirty="0"/>
          </a:p>
        </p:txBody>
      </p:sp>
    </p:spTree>
    <p:extLst>
      <p:ext uri="{BB962C8B-B14F-4D97-AF65-F5344CB8AC3E}">
        <p14:creationId xmlns:p14="http://schemas.microsoft.com/office/powerpoint/2010/main" val="2310138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0688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919163" y="746125"/>
            <a:ext cx="4968875" cy="3725863"/>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941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C2C65428-EEDC-4416-9552-95E5CD196C6E}"/>
              </a:ext>
            </a:extLst>
          </p:cNvPr>
          <p:cNvSpPr>
            <a:spLocks noGrp="1"/>
          </p:cNvSpPr>
          <p:nvPr>
            <p:ph type="body" idx="1"/>
          </p:nvPr>
        </p:nvSpPr>
        <p:spPr/>
        <p:txBody>
          <a:bodyPr/>
          <a:lstStyle/>
          <a:p>
            <a:r>
              <a:rPr lang="zh-TW" altLang="en-US" dirty="0"/>
              <a:t>優點增加</a:t>
            </a:r>
            <a:r>
              <a:rPr lang="en-US" altLang="zh-TW" dirty="0"/>
              <a:t>!</a:t>
            </a:r>
          </a:p>
          <a:p>
            <a:r>
              <a:rPr lang="en-US" altLang="zh-TW" dirty="0"/>
              <a:t>- multicast</a:t>
            </a:r>
            <a:endParaRPr lang="zh-TW" altLang="en-US" dirty="0"/>
          </a:p>
        </p:txBody>
      </p:sp>
    </p:spTree>
    <p:extLst>
      <p:ext uri="{BB962C8B-B14F-4D97-AF65-F5344CB8AC3E}">
        <p14:creationId xmlns:p14="http://schemas.microsoft.com/office/powerpoint/2010/main" val="3835605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C2C65428-EEDC-4416-9552-95E5CD196C6E}"/>
              </a:ext>
            </a:extLst>
          </p:cNvPr>
          <p:cNvSpPr>
            <a:spLocks noGrp="1"/>
          </p:cNvSpPr>
          <p:nvPr>
            <p:ph type="body" idx="1"/>
          </p:nvPr>
        </p:nvSpPr>
        <p:spPr/>
        <p:txBody>
          <a:bodyPr/>
          <a:lstStyle/>
          <a:p>
            <a:r>
              <a:rPr lang="zh-TW" altLang="en-US" dirty="0"/>
              <a:t>優點增加</a:t>
            </a:r>
            <a:r>
              <a:rPr lang="en-US" altLang="zh-TW" dirty="0"/>
              <a:t>!</a:t>
            </a:r>
          </a:p>
          <a:p>
            <a:r>
              <a:rPr lang="en-US" altLang="zh-TW" dirty="0"/>
              <a:t>- multicast</a:t>
            </a:r>
            <a:endParaRPr lang="zh-TW" altLang="en-US" dirty="0"/>
          </a:p>
        </p:txBody>
      </p:sp>
    </p:spTree>
    <p:extLst>
      <p:ext uri="{BB962C8B-B14F-4D97-AF65-F5344CB8AC3E}">
        <p14:creationId xmlns:p14="http://schemas.microsoft.com/office/powerpoint/2010/main" val="4225098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C2C65428-EEDC-4416-9552-95E5CD196C6E}"/>
              </a:ext>
            </a:extLst>
          </p:cNvPr>
          <p:cNvSpPr>
            <a:spLocks noGrp="1"/>
          </p:cNvSpPr>
          <p:nvPr>
            <p:ph type="body" idx="1"/>
          </p:nvPr>
        </p:nvSpPr>
        <p:spPr/>
        <p:txBody>
          <a:bodyPr/>
          <a:lstStyle/>
          <a:p>
            <a:r>
              <a:rPr lang="zh-TW" altLang="en-US" dirty="0"/>
              <a:t>優點增加</a:t>
            </a:r>
            <a:r>
              <a:rPr lang="en-US" altLang="zh-TW" dirty="0"/>
              <a:t>!</a:t>
            </a:r>
          </a:p>
          <a:p>
            <a:r>
              <a:rPr lang="en-US" altLang="zh-TW" dirty="0"/>
              <a:t>- multicast</a:t>
            </a:r>
            <a:endParaRPr lang="zh-TW" altLang="en-US" dirty="0"/>
          </a:p>
        </p:txBody>
      </p:sp>
    </p:spTree>
    <p:extLst>
      <p:ext uri="{BB962C8B-B14F-4D97-AF65-F5344CB8AC3E}">
        <p14:creationId xmlns:p14="http://schemas.microsoft.com/office/powerpoint/2010/main" val="180884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C2C65428-EEDC-4416-9552-95E5CD196C6E}"/>
              </a:ext>
            </a:extLst>
          </p:cNvPr>
          <p:cNvSpPr>
            <a:spLocks noGrp="1"/>
          </p:cNvSpPr>
          <p:nvPr>
            <p:ph type="body" idx="1"/>
          </p:nvPr>
        </p:nvSpPr>
        <p:spPr/>
        <p:txBody>
          <a:bodyPr/>
          <a:lstStyle/>
          <a:p>
            <a:r>
              <a:rPr lang="zh-TW" altLang="en-US" dirty="0"/>
              <a:t>優點增加</a:t>
            </a:r>
            <a:r>
              <a:rPr lang="en-US" altLang="zh-TW" dirty="0"/>
              <a:t>!</a:t>
            </a:r>
          </a:p>
          <a:p>
            <a:r>
              <a:rPr lang="en-US" altLang="zh-TW" dirty="0"/>
              <a:t>- multicast</a:t>
            </a:r>
            <a:endParaRPr lang="zh-TW" altLang="en-US" dirty="0"/>
          </a:p>
        </p:txBody>
      </p:sp>
    </p:spTree>
    <p:extLst>
      <p:ext uri="{BB962C8B-B14F-4D97-AF65-F5344CB8AC3E}">
        <p14:creationId xmlns:p14="http://schemas.microsoft.com/office/powerpoint/2010/main" val="2891892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備忘稿版面配置區 1">
            <a:extLst>
              <a:ext uri="{FF2B5EF4-FFF2-40B4-BE49-F238E27FC236}">
                <a16:creationId xmlns:a16="http://schemas.microsoft.com/office/drawing/2014/main" id="{C2C65428-EEDC-4416-9552-95E5CD196C6E}"/>
              </a:ext>
            </a:extLst>
          </p:cNvPr>
          <p:cNvSpPr>
            <a:spLocks noGrp="1"/>
          </p:cNvSpPr>
          <p:nvPr>
            <p:ph type="body" idx="1"/>
          </p:nvPr>
        </p:nvSpPr>
        <p:spPr/>
        <p:txBody>
          <a:bodyPr/>
          <a:lstStyle/>
          <a:p>
            <a:r>
              <a:rPr lang="zh-TW" altLang="en-US" dirty="0"/>
              <a:t>優點增加</a:t>
            </a:r>
            <a:r>
              <a:rPr lang="en-US" altLang="zh-TW" dirty="0"/>
              <a:t>!</a:t>
            </a:r>
          </a:p>
          <a:p>
            <a:r>
              <a:rPr lang="en-US" altLang="zh-TW" dirty="0"/>
              <a:t>- multicast</a:t>
            </a:r>
            <a:endParaRPr lang="zh-TW" altLang="en-US" dirty="0"/>
          </a:p>
        </p:txBody>
      </p:sp>
    </p:spTree>
    <p:extLst>
      <p:ext uri="{BB962C8B-B14F-4D97-AF65-F5344CB8AC3E}">
        <p14:creationId xmlns:p14="http://schemas.microsoft.com/office/powerpoint/2010/main" val="1270483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457201" y="457200"/>
            <a:ext cx="8077199" cy="636588"/>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1pPr>
            <a:lvl2pPr marL="0" marR="0" lvl="1"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2pPr>
            <a:lvl3pPr marL="0" marR="0" lvl="2"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3pPr>
            <a:lvl4pPr marL="0" marR="0" lvl="3"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4pPr>
            <a:lvl5pPr marL="0" marR="0" lvl="4"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5pPr>
            <a:lvl6pPr marL="342900" marR="0" lvl="5"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6pPr>
            <a:lvl7pPr marL="685800" marR="0" lvl="6"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7pPr>
            <a:lvl8pPr marL="1028700" marR="0" lvl="7"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8pPr>
            <a:lvl9pPr marL="1371600" marR="0" lvl="8"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9pPr>
          </a:lstStyle>
          <a:p>
            <a:r>
              <a:rPr lang="zh-TW" altLang="en-US"/>
              <a:t>按一下以編輯母片標題樣式</a:t>
            </a:r>
            <a:endParaRPr/>
          </a:p>
        </p:txBody>
      </p:sp>
      <p:sp>
        <p:nvSpPr>
          <p:cNvPr id="31" name="Shape 31"/>
          <p:cNvSpPr txBox="1">
            <a:spLocks noGrp="1"/>
          </p:cNvSpPr>
          <p:nvPr>
            <p:ph type="body" idx="1"/>
          </p:nvPr>
        </p:nvSpPr>
        <p:spPr>
          <a:xfrm>
            <a:off x="565151" y="1600200"/>
            <a:ext cx="8013700" cy="4402137"/>
          </a:xfrm>
          <a:prstGeom prst="rect">
            <a:avLst/>
          </a:prstGeom>
          <a:noFill/>
          <a:ln>
            <a:noFill/>
          </a:ln>
        </p:spPr>
        <p:txBody>
          <a:bodyPr lIns="91425" tIns="91425" rIns="91425" bIns="91425" anchor="t" anchorCtr="0"/>
          <a:lstStyle>
            <a:lvl1pPr marL="257175" marR="0" lvl="0" indent="-123825" algn="l" rtl="0">
              <a:spcBef>
                <a:spcPts val="420"/>
              </a:spcBef>
              <a:spcAft>
                <a:spcPts val="0"/>
              </a:spcAft>
              <a:buClr>
                <a:schemeClr val="dk1"/>
              </a:buClr>
              <a:buSzPct val="100000"/>
              <a:buFont typeface="Arial"/>
              <a:buChar char="•"/>
              <a:defRPr sz="2100" b="0" i="0" u="none" strike="noStrike" cap="none">
                <a:solidFill>
                  <a:schemeClr val="dk1"/>
                </a:solidFill>
                <a:latin typeface="Arial"/>
                <a:ea typeface="Arial"/>
                <a:cs typeface="Arial"/>
                <a:sym typeface="Arial"/>
              </a:defRPr>
            </a:lvl1pPr>
            <a:lvl2pPr marL="557213" marR="0" lvl="1" indent="-100013"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2pPr>
            <a:lvl3pPr marL="857250" marR="0" lvl="2" indent="-76200" algn="l" rtl="0">
              <a:spcBef>
                <a:spcPts val="300"/>
              </a:spcBef>
              <a:spcAft>
                <a:spcPts val="0"/>
              </a:spcAft>
              <a:buClr>
                <a:schemeClr val="dk1"/>
              </a:buClr>
              <a:buSzPct val="100000"/>
              <a:buFont typeface="Arial"/>
              <a:buChar char="•"/>
              <a:defRPr sz="1500" b="1" i="0" u="none" strike="noStrike" cap="none">
                <a:solidFill>
                  <a:schemeClr val="dk1"/>
                </a:solidFill>
                <a:latin typeface="Arial"/>
                <a:ea typeface="Arial"/>
                <a:cs typeface="Arial"/>
                <a:sym typeface="Arial"/>
              </a:defRPr>
            </a:lvl3pPr>
            <a:lvl4pPr marL="1200150" marR="0" lvl="3" indent="-85725" algn="l" rtl="0">
              <a:spcBef>
                <a:spcPts val="270"/>
              </a:spcBef>
              <a:spcAft>
                <a:spcPts val="0"/>
              </a:spcAft>
              <a:buClr>
                <a:schemeClr val="dk1"/>
              </a:buClr>
              <a:buSzPct val="100000"/>
              <a:buFont typeface="Arial"/>
              <a:buChar char="–"/>
              <a:defRPr sz="1350" b="1" i="0" u="none" strike="noStrike" cap="none">
                <a:solidFill>
                  <a:schemeClr val="dk1"/>
                </a:solidFill>
                <a:latin typeface="Arial"/>
                <a:ea typeface="Arial"/>
                <a:cs typeface="Arial"/>
                <a:sym typeface="Arial"/>
              </a:defRPr>
            </a:lvl4pPr>
            <a:lvl5pPr marL="1543050" marR="0" lvl="4" indent="-85725" algn="l" rtl="0">
              <a:spcBef>
                <a:spcPts val="270"/>
              </a:spcBef>
              <a:spcAft>
                <a:spcPts val="0"/>
              </a:spcAft>
              <a:buClr>
                <a:schemeClr val="dk1"/>
              </a:buClr>
              <a:buSzPct val="100000"/>
              <a:buFont typeface="Arial"/>
              <a:buChar char="»"/>
              <a:defRPr sz="1350" b="1" i="0" u="none" strike="noStrike" cap="none">
                <a:solidFill>
                  <a:schemeClr val="dk1"/>
                </a:solidFill>
                <a:latin typeface="Arial"/>
                <a:ea typeface="Arial"/>
                <a:cs typeface="Arial"/>
                <a:sym typeface="Arial"/>
              </a:defRPr>
            </a:lvl5pPr>
            <a:lvl6pPr marL="1885950" marR="0" lvl="5" indent="-57150"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6pPr>
            <a:lvl7pPr marL="2228850" marR="0" lvl="6" indent="-57150"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7pPr>
            <a:lvl8pPr marL="2571750" marR="0" lvl="7" indent="-57150"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8pPr>
            <a:lvl9pPr marL="2914650" marR="0" lvl="8" indent="-57150"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9pPr>
          </a:lstStyle>
          <a:p>
            <a:pPr lvl="0"/>
            <a:r>
              <a:rPr lang="zh-TW" altLang="en-US"/>
              <a:t>編輯母片文字樣式</a:t>
            </a:r>
          </a:p>
        </p:txBody>
      </p:sp>
      <p:sp>
        <p:nvSpPr>
          <p:cNvPr id="32" name="Shape 32"/>
          <p:cNvSpPr txBox="1">
            <a:spLocks noGrp="1"/>
          </p:cNvSpPr>
          <p:nvPr>
            <p:ph type="dt" idx="10"/>
          </p:nvPr>
        </p:nvSpPr>
        <p:spPr>
          <a:xfrm>
            <a:off x="685801" y="6248400"/>
            <a:ext cx="1904999" cy="349250"/>
          </a:xfrm>
          <a:prstGeom prst="rect">
            <a:avLst/>
          </a:prstGeom>
          <a:noFill/>
          <a:ln>
            <a:noFill/>
          </a:ln>
        </p:spPr>
        <p:txBody>
          <a:bodyPr lIns="91425" tIns="91425" rIns="91425" bIns="91425" anchor="t" anchorCtr="0"/>
          <a:lstStyle>
            <a:lvl1pPr marL="0" marR="0" lvl="0" indent="0" algn="l" rtl="0">
              <a:spcBef>
                <a:spcPts val="0"/>
              </a:spcBef>
              <a:buNone/>
              <a:defRPr sz="1050" b="0" i="0" u="none" strike="noStrike" cap="none">
                <a:solidFill>
                  <a:schemeClr val="dk1"/>
                </a:solidFill>
                <a:latin typeface="Arial"/>
                <a:ea typeface="Arial"/>
                <a:cs typeface="Arial"/>
                <a:sym typeface="Arial"/>
              </a:defRPr>
            </a:lvl1pPr>
            <a:lvl2pPr marL="342900" marR="0" lvl="1" indent="0" algn="l" rtl="0">
              <a:spcBef>
                <a:spcPts val="0"/>
              </a:spcBef>
              <a:buNone/>
              <a:defRPr sz="1350" b="0" i="0" u="none" strike="noStrike" cap="none">
                <a:solidFill>
                  <a:schemeClr val="dk1"/>
                </a:solidFill>
                <a:latin typeface="Arial"/>
                <a:ea typeface="Arial"/>
                <a:cs typeface="Arial"/>
                <a:sym typeface="Arial"/>
              </a:defRPr>
            </a:lvl2pPr>
            <a:lvl3pPr marL="685800" marR="0" lvl="2" indent="0" algn="l" rtl="0">
              <a:spcBef>
                <a:spcPts val="0"/>
              </a:spcBef>
              <a:buNone/>
              <a:defRPr sz="1350" b="0" i="0" u="none" strike="noStrike" cap="none">
                <a:solidFill>
                  <a:schemeClr val="dk1"/>
                </a:solidFill>
                <a:latin typeface="Arial"/>
                <a:ea typeface="Arial"/>
                <a:cs typeface="Arial"/>
                <a:sym typeface="Arial"/>
              </a:defRPr>
            </a:lvl3pPr>
            <a:lvl4pPr marL="1028700" marR="0" lvl="3" indent="0" algn="l" rtl="0">
              <a:spcBef>
                <a:spcPts val="0"/>
              </a:spcBef>
              <a:buNone/>
              <a:defRPr sz="1350" b="0" i="0" u="none" strike="noStrike" cap="none">
                <a:solidFill>
                  <a:schemeClr val="dk1"/>
                </a:solidFill>
                <a:latin typeface="Arial"/>
                <a:ea typeface="Arial"/>
                <a:cs typeface="Arial"/>
                <a:sym typeface="Arial"/>
              </a:defRPr>
            </a:lvl4pPr>
            <a:lvl5pPr marL="1371600" marR="0" lvl="4" indent="0" algn="l" rtl="0">
              <a:spcBef>
                <a:spcPts val="0"/>
              </a:spcBef>
              <a:buNone/>
              <a:defRPr sz="1350" b="0" i="0" u="none" strike="noStrike" cap="none">
                <a:solidFill>
                  <a:schemeClr val="dk1"/>
                </a:solidFill>
                <a:latin typeface="Arial"/>
                <a:ea typeface="Arial"/>
                <a:cs typeface="Arial"/>
                <a:sym typeface="Arial"/>
              </a:defRPr>
            </a:lvl5pPr>
            <a:lvl6pPr marL="1714500" marR="0" lvl="5" indent="0" algn="l" rtl="0">
              <a:spcBef>
                <a:spcPts val="0"/>
              </a:spcBef>
              <a:buNone/>
              <a:defRPr sz="1350" b="0" i="0" u="none" strike="noStrike" cap="none">
                <a:solidFill>
                  <a:schemeClr val="dk1"/>
                </a:solidFill>
                <a:latin typeface="Arial"/>
                <a:ea typeface="Arial"/>
                <a:cs typeface="Arial"/>
                <a:sym typeface="Arial"/>
              </a:defRPr>
            </a:lvl6pPr>
            <a:lvl7pPr marL="2057400" marR="0" lvl="6" indent="0" algn="l" rtl="0">
              <a:spcBef>
                <a:spcPts val="0"/>
              </a:spcBef>
              <a:buNone/>
              <a:defRPr sz="1350" b="0" i="0" u="none" strike="noStrike" cap="none">
                <a:solidFill>
                  <a:schemeClr val="dk1"/>
                </a:solidFill>
                <a:latin typeface="Arial"/>
                <a:ea typeface="Arial"/>
                <a:cs typeface="Arial"/>
                <a:sym typeface="Arial"/>
              </a:defRPr>
            </a:lvl7pPr>
            <a:lvl8pPr marL="2400300" marR="0" lvl="7" indent="0" algn="l" rtl="0">
              <a:spcBef>
                <a:spcPts val="0"/>
              </a:spcBef>
              <a:buNone/>
              <a:defRPr sz="1350" b="0" i="0" u="none" strike="noStrike" cap="none">
                <a:solidFill>
                  <a:schemeClr val="dk1"/>
                </a:solidFill>
                <a:latin typeface="Arial"/>
                <a:ea typeface="Arial"/>
                <a:cs typeface="Arial"/>
                <a:sym typeface="Arial"/>
              </a:defRPr>
            </a:lvl8pPr>
            <a:lvl9pPr marL="2743200" marR="0" lvl="8" indent="0" algn="l" rtl="0">
              <a:spcBef>
                <a:spcPts val="0"/>
              </a:spcBef>
              <a:buNone/>
              <a:defRPr sz="1350" b="0" i="0" u="none" strike="noStrike" cap="none">
                <a:solidFill>
                  <a:schemeClr val="dk1"/>
                </a:solidFill>
                <a:latin typeface="Arial"/>
                <a:ea typeface="Arial"/>
                <a:cs typeface="Arial"/>
                <a:sym typeface="Arial"/>
              </a:defRPr>
            </a:lvl9pPr>
          </a:lstStyle>
          <a:p>
            <a:fld id="{2E30C44B-F6CA-4739-94D8-17375932BB6D}" type="datetimeFigureOut">
              <a:rPr lang="zh-TW" altLang="en-US" smtClean="0"/>
              <a:t>2020/6/24</a:t>
            </a:fld>
            <a:endParaRPr lang="zh-TW" altLang="en-US"/>
          </a:p>
        </p:txBody>
      </p:sp>
      <p:sp>
        <p:nvSpPr>
          <p:cNvPr id="33" name="Shape 33"/>
          <p:cNvSpPr txBox="1">
            <a:spLocks noGrp="1"/>
          </p:cNvSpPr>
          <p:nvPr>
            <p:ph type="ftr" idx="11"/>
          </p:nvPr>
        </p:nvSpPr>
        <p:spPr>
          <a:xfrm>
            <a:off x="3124200" y="6248400"/>
            <a:ext cx="2895600" cy="349250"/>
          </a:xfrm>
          <a:prstGeom prst="rect">
            <a:avLst/>
          </a:prstGeom>
          <a:noFill/>
          <a:ln>
            <a:noFill/>
          </a:ln>
        </p:spPr>
        <p:txBody>
          <a:bodyPr lIns="91425" tIns="91425" rIns="91425" bIns="91425" anchor="t" anchorCtr="0"/>
          <a:lstStyle>
            <a:lvl1pPr marL="0" marR="0" lvl="0" indent="0" algn="ctr" rtl="0">
              <a:spcBef>
                <a:spcPts val="0"/>
              </a:spcBef>
              <a:buNone/>
              <a:defRPr sz="1050" b="0" i="0" u="none" strike="noStrike" cap="none">
                <a:solidFill>
                  <a:schemeClr val="dk1"/>
                </a:solidFill>
                <a:latin typeface="Arial"/>
                <a:ea typeface="Arial"/>
                <a:cs typeface="Arial"/>
                <a:sym typeface="Arial"/>
              </a:defRPr>
            </a:lvl1pPr>
            <a:lvl2pPr marL="342900" marR="0" lvl="1" indent="0" algn="l" rtl="0">
              <a:spcBef>
                <a:spcPts val="0"/>
              </a:spcBef>
              <a:buNone/>
              <a:defRPr sz="1350" b="0" i="0" u="none" strike="noStrike" cap="none">
                <a:solidFill>
                  <a:schemeClr val="dk1"/>
                </a:solidFill>
                <a:latin typeface="Arial"/>
                <a:ea typeface="Arial"/>
                <a:cs typeface="Arial"/>
                <a:sym typeface="Arial"/>
              </a:defRPr>
            </a:lvl2pPr>
            <a:lvl3pPr marL="685800" marR="0" lvl="2" indent="0" algn="l" rtl="0">
              <a:spcBef>
                <a:spcPts val="0"/>
              </a:spcBef>
              <a:buNone/>
              <a:defRPr sz="1350" b="0" i="0" u="none" strike="noStrike" cap="none">
                <a:solidFill>
                  <a:schemeClr val="dk1"/>
                </a:solidFill>
                <a:latin typeface="Arial"/>
                <a:ea typeface="Arial"/>
                <a:cs typeface="Arial"/>
                <a:sym typeface="Arial"/>
              </a:defRPr>
            </a:lvl3pPr>
            <a:lvl4pPr marL="1028700" marR="0" lvl="3" indent="0" algn="l" rtl="0">
              <a:spcBef>
                <a:spcPts val="0"/>
              </a:spcBef>
              <a:buNone/>
              <a:defRPr sz="1350" b="0" i="0" u="none" strike="noStrike" cap="none">
                <a:solidFill>
                  <a:schemeClr val="dk1"/>
                </a:solidFill>
                <a:latin typeface="Arial"/>
                <a:ea typeface="Arial"/>
                <a:cs typeface="Arial"/>
                <a:sym typeface="Arial"/>
              </a:defRPr>
            </a:lvl4pPr>
            <a:lvl5pPr marL="1371600" marR="0" lvl="4" indent="0" algn="l" rtl="0">
              <a:spcBef>
                <a:spcPts val="0"/>
              </a:spcBef>
              <a:buNone/>
              <a:defRPr sz="1350" b="0" i="0" u="none" strike="noStrike" cap="none">
                <a:solidFill>
                  <a:schemeClr val="dk1"/>
                </a:solidFill>
                <a:latin typeface="Arial"/>
                <a:ea typeface="Arial"/>
                <a:cs typeface="Arial"/>
                <a:sym typeface="Arial"/>
              </a:defRPr>
            </a:lvl5pPr>
            <a:lvl6pPr marL="1714500" marR="0" lvl="5" indent="0" algn="l" rtl="0">
              <a:spcBef>
                <a:spcPts val="0"/>
              </a:spcBef>
              <a:buNone/>
              <a:defRPr sz="1350" b="0" i="0" u="none" strike="noStrike" cap="none">
                <a:solidFill>
                  <a:schemeClr val="dk1"/>
                </a:solidFill>
                <a:latin typeface="Arial"/>
                <a:ea typeface="Arial"/>
                <a:cs typeface="Arial"/>
                <a:sym typeface="Arial"/>
              </a:defRPr>
            </a:lvl6pPr>
            <a:lvl7pPr marL="2057400" marR="0" lvl="6" indent="0" algn="l" rtl="0">
              <a:spcBef>
                <a:spcPts val="0"/>
              </a:spcBef>
              <a:buNone/>
              <a:defRPr sz="1350" b="0" i="0" u="none" strike="noStrike" cap="none">
                <a:solidFill>
                  <a:schemeClr val="dk1"/>
                </a:solidFill>
                <a:latin typeface="Arial"/>
                <a:ea typeface="Arial"/>
                <a:cs typeface="Arial"/>
                <a:sym typeface="Arial"/>
              </a:defRPr>
            </a:lvl7pPr>
            <a:lvl8pPr marL="2400300" marR="0" lvl="7" indent="0" algn="l" rtl="0">
              <a:spcBef>
                <a:spcPts val="0"/>
              </a:spcBef>
              <a:buNone/>
              <a:defRPr sz="1350" b="0" i="0" u="none" strike="noStrike" cap="none">
                <a:solidFill>
                  <a:schemeClr val="dk1"/>
                </a:solidFill>
                <a:latin typeface="Arial"/>
                <a:ea typeface="Arial"/>
                <a:cs typeface="Arial"/>
                <a:sym typeface="Arial"/>
              </a:defRPr>
            </a:lvl8pPr>
            <a:lvl9pPr marL="2743200" marR="0" lvl="8" indent="0" algn="l" rtl="0">
              <a:spcBef>
                <a:spcPts val="0"/>
              </a:spcBef>
              <a:buNone/>
              <a:defRPr sz="1350" b="0" i="0" u="none" strike="noStrike" cap="none">
                <a:solidFill>
                  <a:schemeClr val="dk1"/>
                </a:solidFill>
                <a:latin typeface="Arial"/>
                <a:ea typeface="Arial"/>
                <a:cs typeface="Arial"/>
                <a:sym typeface="Arial"/>
              </a:defRPr>
            </a:lvl9pPr>
          </a:lstStyle>
          <a:p>
            <a:endParaRPr lang="zh-TW" altLang="en-US"/>
          </a:p>
        </p:txBody>
      </p:sp>
      <p:sp>
        <p:nvSpPr>
          <p:cNvPr id="34" name="Shape 34"/>
          <p:cNvSpPr txBox="1">
            <a:spLocks noGrp="1"/>
          </p:cNvSpPr>
          <p:nvPr>
            <p:ph type="sldNum" idx="12"/>
          </p:nvPr>
        </p:nvSpPr>
        <p:spPr>
          <a:xfrm>
            <a:off x="6553201" y="6248400"/>
            <a:ext cx="1904999" cy="349250"/>
          </a:xfrm>
          <a:prstGeom prst="rect">
            <a:avLst/>
          </a:prstGeom>
          <a:noFill/>
          <a:ln>
            <a:noFill/>
          </a:ln>
        </p:spPr>
        <p:txBody>
          <a:bodyPr lIns="91425" tIns="45700" rIns="91425" bIns="45700" anchor="t" anchorCtr="0">
            <a:noAutofit/>
          </a:bodyPr>
          <a:lstStyle/>
          <a:p>
            <a:fld id="{811BBADB-8E8B-450F-94C0-1B00127C8CA1}" type="slidenum">
              <a:rPr lang="zh-TW" altLang="en-US" smtClean="0"/>
              <a:t>‹#›</a:t>
            </a:fld>
            <a:endParaRPr lang="zh-TW" altLang="en-US"/>
          </a:p>
        </p:txBody>
      </p:sp>
    </p:spTree>
    <p:extLst>
      <p:ext uri="{BB962C8B-B14F-4D97-AF65-F5344CB8AC3E}">
        <p14:creationId xmlns:p14="http://schemas.microsoft.com/office/powerpoint/2010/main" val="1809059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Tx">
  <p:cSld name="含標題的內容">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457201" y="273052"/>
            <a:ext cx="3008313" cy="116204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500" b="1" i="1" u="none" strike="noStrike" cap="none">
                <a:solidFill>
                  <a:srgbClr val="0082B0"/>
                </a:solidFill>
                <a:latin typeface="Times New Roman"/>
                <a:ea typeface="Times New Roman"/>
                <a:cs typeface="Times New Roman"/>
                <a:sym typeface="Times New Roman"/>
              </a:defRPr>
            </a:lvl1pPr>
            <a:lvl2pPr marL="0" marR="0" lvl="1"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2pPr>
            <a:lvl3pPr marL="0" marR="0" lvl="2"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3pPr>
            <a:lvl4pPr marL="0" marR="0" lvl="3"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4pPr>
            <a:lvl5pPr marL="0" marR="0" lvl="4"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5pPr>
            <a:lvl6pPr marL="342900" marR="0" lvl="5"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6pPr>
            <a:lvl7pPr marL="685800" marR="0" lvl="6"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7pPr>
            <a:lvl8pPr marL="1028700" marR="0" lvl="7"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8pPr>
            <a:lvl9pPr marL="1371600" marR="0" lvl="8"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9pPr>
          </a:lstStyle>
          <a:p>
            <a:r>
              <a:rPr lang="zh-TW" altLang="en-US"/>
              <a:t>按一下以編輯母片標題樣式</a:t>
            </a:r>
            <a:endParaRPr/>
          </a:p>
        </p:txBody>
      </p:sp>
      <p:sp>
        <p:nvSpPr>
          <p:cNvPr id="68" name="Shape 68"/>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marL="257175" marR="0" lvl="0" indent="-104775" algn="l" rtl="0">
              <a:spcBef>
                <a:spcPts val="480"/>
              </a:spcBef>
              <a:spcAft>
                <a:spcPts val="0"/>
              </a:spcAft>
              <a:buClr>
                <a:schemeClr val="dk1"/>
              </a:buClr>
              <a:buSzPct val="100000"/>
              <a:buFont typeface="Arial"/>
              <a:buChar char="•"/>
              <a:defRPr sz="2400" b="1" i="0" u="none" strike="noStrike" cap="none">
                <a:solidFill>
                  <a:schemeClr val="dk1"/>
                </a:solidFill>
                <a:latin typeface="Arial"/>
                <a:ea typeface="Arial"/>
                <a:cs typeface="Arial"/>
                <a:sym typeface="Arial"/>
              </a:defRPr>
            </a:lvl1pPr>
            <a:lvl2pPr marL="557213" marR="0" lvl="1" indent="-80963" algn="l" rtl="0">
              <a:spcBef>
                <a:spcPts val="420"/>
              </a:spcBef>
              <a:spcAft>
                <a:spcPts val="0"/>
              </a:spcAft>
              <a:buClr>
                <a:schemeClr val="dk1"/>
              </a:buClr>
              <a:buSzPct val="100000"/>
              <a:buFont typeface="Arial"/>
              <a:buChar char="–"/>
              <a:defRPr sz="2100" b="1" i="0" u="none" strike="noStrike" cap="none">
                <a:solidFill>
                  <a:schemeClr val="dk1"/>
                </a:solidFill>
                <a:latin typeface="Arial"/>
                <a:ea typeface="Arial"/>
                <a:cs typeface="Arial"/>
                <a:sym typeface="Arial"/>
              </a:defRPr>
            </a:lvl2pPr>
            <a:lvl3pPr marL="857250" marR="0" lvl="2" indent="-57150"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3pPr>
            <a:lvl4pPr marL="1200150" marR="0" lvl="3" indent="-76200" algn="l" rtl="0">
              <a:spcBef>
                <a:spcPts val="300"/>
              </a:spcBef>
              <a:spcAft>
                <a:spcPts val="0"/>
              </a:spcAft>
              <a:buClr>
                <a:schemeClr val="dk1"/>
              </a:buClr>
              <a:buSzPct val="100000"/>
              <a:buFont typeface="Arial"/>
              <a:buChar char="–"/>
              <a:defRPr sz="1500" b="1" i="0" u="none" strike="noStrike" cap="none">
                <a:solidFill>
                  <a:schemeClr val="dk1"/>
                </a:solidFill>
                <a:latin typeface="Arial"/>
                <a:ea typeface="Arial"/>
                <a:cs typeface="Arial"/>
                <a:sym typeface="Arial"/>
              </a:defRPr>
            </a:lvl4pPr>
            <a:lvl5pPr marL="1543050" marR="0" lvl="4" indent="-76200" algn="l" rtl="0">
              <a:spcBef>
                <a:spcPts val="300"/>
              </a:spcBef>
              <a:spcAft>
                <a:spcPts val="0"/>
              </a:spcAft>
              <a:buClr>
                <a:schemeClr val="dk1"/>
              </a:buClr>
              <a:buSzPct val="100000"/>
              <a:buFont typeface="Arial"/>
              <a:buChar char="»"/>
              <a:defRPr sz="1500" b="1" i="0" u="none" strike="noStrike" cap="none">
                <a:solidFill>
                  <a:schemeClr val="dk1"/>
                </a:solidFill>
                <a:latin typeface="Arial"/>
                <a:ea typeface="Arial"/>
                <a:cs typeface="Arial"/>
                <a:sym typeface="Arial"/>
              </a:defRPr>
            </a:lvl5pPr>
            <a:lvl6pPr marL="1885950" marR="0" lvl="5" indent="-76200" algn="l" rtl="0">
              <a:spcBef>
                <a:spcPts val="300"/>
              </a:spcBef>
              <a:spcAft>
                <a:spcPts val="0"/>
              </a:spcAft>
              <a:buClr>
                <a:schemeClr val="dk1"/>
              </a:buClr>
              <a:buSzPct val="100000"/>
              <a:buFont typeface="Arial"/>
              <a:buChar char="»"/>
              <a:defRPr sz="1500" b="1" i="0" u="none" strike="noStrike" cap="none">
                <a:solidFill>
                  <a:schemeClr val="dk1"/>
                </a:solidFill>
                <a:latin typeface="Arial"/>
                <a:ea typeface="Arial"/>
                <a:cs typeface="Arial"/>
                <a:sym typeface="Arial"/>
              </a:defRPr>
            </a:lvl6pPr>
            <a:lvl7pPr marL="2228850" marR="0" lvl="6" indent="-76200" algn="l" rtl="0">
              <a:spcBef>
                <a:spcPts val="300"/>
              </a:spcBef>
              <a:spcAft>
                <a:spcPts val="0"/>
              </a:spcAft>
              <a:buClr>
                <a:schemeClr val="dk1"/>
              </a:buClr>
              <a:buSzPct val="100000"/>
              <a:buFont typeface="Arial"/>
              <a:buChar char="»"/>
              <a:defRPr sz="1500" b="1" i="0" u="none" strike="noStrike" cap="none">
                <a:solidFill>
                  <a:schemeClr val="dk1"/>
                </a:solidFill>
                <a:latin typeface="Arial"/>
                <a:ea typeface="Arial"/>
                <a:cs typeface="Arial"/>
                <a:sym typeface="Arial"/>
              </a:defRPr>
            </a:lvl7pPr>
            <a:lvl8pPr marL="2571750" marR="0" lvl="7" indent="-76200" algn="l" rtl="0">
              <a:spcBef>
                <a:spcPts val="300"/>
              </a:spcBef>
              <a:spcAft>
                <a:spcPts val="0"/>
              </a:spcAft>
              <a:buClr>
                <a:schemeClr val="dk1"/>
              </a:buClr>
              <a:buSzPct val="100000"/>
              <a:buFont typeface="Arial"/>
              <a:buChar char="»"/>
              <a:defRPr sz="1500" b="1" i="0" u="none" strike="noStrike" cap="none">
                <a:solidFill>
                  <a:schemeClr val="dk1"/>
                </a:solidFill>
                <a:latin typeface="Arial"/>
                <a:ea typeface="Arial"/>
                <a:cs typeface="Arial"/>
                <a:sym typeface="Arial"/>
              </a:defRPr>
            </a:lvl8pPr>
            <a:lvl9pPr marL="2914650" marR="0" lvl="8" indent="-76200" algn="l" rtl="0">
              <a:spcBef>
                <a:spcPts val="300"/>
              </a:spcBef>
              <a:spcAft>
                <a:spcPts val="0"/>
              </a:spcAft>
              <a:buClr>
                <a:schemeClr val="dk1"/>
              </a:buClr>
              <a:buSzPct val="100000"/>
              <a:buFont typeface="Arial"/>
              <a:buChar char="»"/>
              <a:defRPr sz="1500" b="1" i="0" u="none" strike="noStrike" cap="none">
                <a:solidFill>
                  <a:schemeClr val="dk1"/>
                </a:solidFill>
                <a:latin typeface="Arial"/>
                <a:ea typeface="Arial"/>
                <a:cs typeface="Arial"/>
                <a:sym typeface="Arial"/>
              </a:defRPr>
            </a:lvl9pPr>
          </a:lstStyle>
          <a:p>
            <a:pPr lvl="0"/>
            <a:r>
              <a:rPr lang="zh-TW" altLang="en-US"/>
              <a:t>編輯母片文字樣式</a:t>
            </a:r>
          </a:p>
        </p:txBody>
      </p:sp>
      <p:sp>
        <p:nvSpPr>
          <p:cNvPr id="69" name="Shape 69"/>
          <p:cNvSpPr txBox="1">
            <a:spLocks noGrp="1"/>
          </p:cNvSpPr>
          <p:nvPr>
            <p:ph type="body" idx="2"/>
          </p:nvPr>
        </p:nvSpPr>
        <p:spPr>
          <a:xfrm>
            <a:off x="457201" y="1435102"/>
            <a:ext cx="3008313" cy="4691063"/>
          </a:xfrm>
          <a:prstGeom prst="rect">
            <a:avLst/>
          </a:prstGeom>
          <a:noFill/>
          <a:ln>
            <a:noFill/>
          </a:ln>
        </p:spPr>
        <p:txBody>
          <a:bodyPr lIns="91425" tIns="91425" rIns="91425" bIns="91425" anchor="t" anchorCtr="0"/>
          <a:lstStyle>
            <a:lvl1pPr marL="0" marR="0" lvl="0" indent="0" algn="l" rtl="0">
              <a:spcBef>
                <a:spcPts val="210"/>
              </a:spcBef>
              <a:spcAft>
                <a:spcPts val="0"/>
              </a:spcAft>
              <a:buClr>
                <a:schemeClr val="dk1"/>
              </a:buClr>
              <a:buFont typeface="Arial"/>
              <a:buNone/>
              <a:defRPr sz="1050" b="1" i="0" u="none" strike="noStrike" cap="none">
                <a:solidFill>
                  <a:schemeClr val="dk1"/>
                </a:solidFill>
                <a:latin typeface="Arial"/>
                <a:ea typeface="Arial"/>
                <a:cs typeface="Arial"/>
                <a:sym typeface="Arial"/>
              </a:defRPr>
            </a:lvl1pPr>
            <a:lvl2pPr marL="342900" marR="0" lvl="1" indent="0" algn="l" rtl="0">
              <a:spcBef>
                <a:spcPts val="180"/>
              </a:spcBef>
              <a:spcAft>
                <a:spcPts val="0"/>
              </a:spcAft>
              <a:buClr>
                <a:schemeClr val="dk1"/>
              </a:buClr>
              <a:buFont typeface="Arial"/>
              <a:buNone/>
              <a:defRPr sz="900" b="1" i="0" u="none" strike="noStrike" cap="none">
                <a:solidFill>
                  <a:schemeClr val="dk1"/>
                </a:solidFill>
                <a:latin typeface="Arial"/>
                <a:ea typeface="Arial"/>
                <a:cs typeface="Arial"/>
                <a:sym typeface="Arial"/>
              </a:defRPr>
            </a:lvl2pPr>
            <a:lvl3pPr marL="685800" marR="0" lvl="2" indent="0" algn="l" rtl="0">
              <a:spcBef>
                <a:spcPts val="150"/>
              </a:spcBef>
              <a:spcAft>
                <a:spcPts val="0"/>
              </a:spcAft>
              <a:buClr>
                <a:schemeClr val="dk1"/>
              </a:buClr>
              <a:buFont typeface="Arial"/>
              <a:buNone/>
              <a:defRPr sz="750" b="1" i="0" u="none" strike="noStrike" cap="none">
                <a:solidFill>
                  <a:schemeClr val="dk1"/>
                </a:solidFill>
                <a:latin typeface="Arial"/>
                <a:ea typeface="Arial"/>
                <a:cs typeface="Arial"/>
                <a:sym typeface="Arial"/>
              </a:defRPr>
            </a:lvl3pPr>
            <a:lvl4pPr marL="1028700" marR="0" lvl="3" indent="0" algn="l" rtl="0">
              <a:spcBef>
                <a:spcPts val="135"/>
              </a:spcBef>
              <a:spcAft>
                <a:spcPts val="0"/>
              </a:spcAft>
              <a:buClr>
                <a:schemeClr val="dk1"/>
              </a:buClr>
              <a:buFont typeface="Arial"/>
              <a:buNone/>
              <a:defRPr sz="675" b="1" i="0" u="none" strike="noStrike" cap="none">
                <a:solidFill>
                  <a:schemeClr val="dk1"/>
                </a:solidFill>
                <a:latin typeface="Arial"/>
                <a:ea typeface="Arial"/>
                <a:cs typeface="Arial"/>
                <a:sym typeface="Arial"/>
              </a:defRPr>
            </a:lvl4pPr>
            <a:lvl5pPr marL="1371600" marR="0" lvl="4" indent="0" algn="l" rtl="0">
              <a:spcBef>
                <a:spcPts val="135"/>
              </a:spcBef>
              <a:spcAft>
                <a:spcPts val="0"/>
              </a:spcAft>
              <a:buClr>
                <a:schemeClr val="dk1"/>
              </a:buClr>
              <a:buFont typeface="Arial"/>
              <a:buNone/>
              <a:defRPr sz="675" b="1" i="0" u="none" strike="noStrike" cap="none">
                <a:solidFill>
                  <a:schemeClr val="dk1"/>
                </a:solidFill>
                <a:latin typeface="Arial"/>
                <a:ea typeface="Arial"/>
                <a:cs typeface="Arial"/>
                <a:sym typeface="Arial"/>
              </a:defRPr>
            </a:lvl5pPr>
            <a:lvl6pPr marL="1714500" marR="0" lvl="5" indent="0" algn="l" rtl="0">
              <a:spcBef>
                <a:spcPts val="135"/>
              </a:spcBef>
              <a:spcAft>
                <a:spcPts val="0"/>
              </a:spcAft>
              <a:buClr>
                <a:schemeClr val="dk1"/>
              </a:buClr>
              <a:buFont typeface="Arial"/>
              <a:buNone/>
              <a:defRPr sz="675" b="1" i="0" u="none" strike="noStrike" cap="none">
                <a:solidFill>
                  <a:schemeClr val="dk1"/>
                </a:solidFill>
                <a:latin typeface="Arial"/>
                <a:ea typeface="Arial"/>
                <a:cs typeface="Arial"/>
                <a:sym typeface="Arial"/>
              </a:defRPr>
            </a:lvl6pPr>
            <a:lvl7pPr marL="2057400" marR="0" lvl="6" indent="0" algn="l" rtl="0">
              <a:spcBef>
                <a:spcPts val="135"/>
              </a:spcBef>
              <a:spcAft>
                <a:spcPts val="0"/>
              </a:spcAft>
              <a:buClr>
                <a:schemeClr val="dk1"/>
              </a:buClr>
              <a:buFont typeface="Arial"/>
              <a:buNone/>
              <a:defRPr sz="675" b="1" i="0" u="none" strike="noStrike" cap="none">
                <a:solidFill>
                  <a:schemeClr val="dk1"/>
                </a:solidFill>
                <a:latin typeface="Arial"/>
                <a:ea typeface="Arial"/>
                <a:cs typeface="Arial"/>
                <a:sym typeface="Arial"/>
              </a:defRPr>
            </a:lvl7pPr>
            <a:lvl8pPr marL="2400300" marR="0" lvl="7" indent="0" algn="l" rtl="0">
              <a:spcBef>
                <a:spcPts val="135"/>
              </a:spcBef>
              <a:spcAft>
                <a:spcPts val="0"/>
              </a:spcAft>
              <a:buClr>
                <a:schemeClr val="dk1"/>
              </a:buClr>
              <a:buFont typeface="Arial"/>
              <a:buNone/>
              <a:defRPr sz="675" b="1" i="0" u="none" strike="noStrike" cap="none">
                <a:solidFill>
                  <a:schemeClr val="dk1"/>
                </a:solidFill>
                <a:latin typeface="Arial"/>
                <a:ea typeface="Arial"/>
                <a:cs typeface="Arial"/>
                <a:sym typeface="Arial"/>
              </a:defRPr>
            </a:lvl8pPr>
            <a:lvl9pPr marL="2743200" marR="0" lvl="8" indent="0" algn="l" rtl="0">
              <a:spcBef>
                <a:spcPts val="135"/>
              </a:spcBef>
              <a:spcAft>
                <a:spcPts val="0"/>
              </a:spcAft>
              <a:buClr>
                <a:schemeClr val="dk1"/>
              </a:buClr>
              <a:buFont typeface="Arial"/>
              <a:buNone/>
              <a:defRPr sz="675" b="1" i="0" u="none" strike="noStrike" cap="none">
                <a:solidFill>
                  <a:schemeClr val="dk1"/>
                </a:solidFill>
                <a:latin typeface="Arial"/>
                <a:ea typeface="Arial"/>
                <a:cs typeface="Arial"/>
                <a:sym typeface="Arial"/>
              </a:defRPr>
            </a:lvl9pPr>
          </a:lstStyle>
          <a:p>
            <a:pPr lvl="0"/>
            <a:r>
              <a:rPr lang="zh-TW" altLang="en-US"/>
              <a:t>編輯母片文字樣式</a:t>
            </a:r>
          </a:p>
        </p:txBody>
      </p:sp>
      <p:sp>
        <p:nvSpPr>
          <p:cNvPr id="70" name="Shape 70"/>
          <p:cNvSpPr txBox="1">
            <a:spLocks noGrp="1"/>
          </p:cNvSpPr>
          <p:nvPr>
            <p:ph type="dt" idx="10"/>
          </p:nvPr>
        </p:nvSpPr>
        <p:spPr>
          <a:xfrm>
            <a:off x="685801" y="6248400"/>
            <a:ext cx="1904999" cy="349250"/>
          </a:xfrm>
          <a:prstGeom prst="rect">
            <a:avLst/>
          </a:prstGeom>
          <a:noFill/>
          <a:ln>
            <a:noFill/>
          </a:ln>
        </p:spPr>
        <p:txBody>
          <a:bodyPr lIns="91425" tIns="91425" rIns="91425" bIns="91425" anchor="t" anchorCtr="0"/>
          <a:lstStyle>
            <a:lvl1pPr marL="0" marR="0" lvl="0" indent="0" algn="l" rtl="0">
              <a:spcBef>
                <a:spcPts val="0"/>
              </a:spcBef>
              <a:buNone/>
              <a:defRPr sz="1050" b="0">
                <a:solidFill>
                  <a:schemeClr val="dk1"/>
                </a:solidFill>
                <a:latin typeface="Arial"/>
                <a:ea typeface="Arial"/>
                <a:cs typeface="Arial"/>
                <a:sym typeface="Arial"/>
              </a:defRPr>
            </a:lvl1pPr>
            <a:lvl2pPr marL="342900" marR="0" lvl="1" indent="0" algn="l" rtl="0">
              <a:spcBef>
                <a:spcPts val="0"/>
              </a:spcBef>
              <a:buNone/>
              <a:defRPr sz="1350" b="0" i="0" u="none" strike="noStrike" cap="none">
                <a:solidFill>
                  <a:schemeClr val="dk1"/>
                </a:solidFill>
                <a:latin typeface="Arial"/>
                <a:ea typeface="Arial"/>
                <a:cs typeface="Arial"/>
                <a:sym typeface="Arial"/>
              </a:defRPr>
            </a:lvl2pPr>
            <a:lvl3pPr marL="685800" marR="0" lvl="2" indent="0" algn="l" rtl="0">
              <a:spcBef>
                <a:spcPts val="0"/>
              </a:spcBef>
              <a:buNone/>
              <a:defRPr sz="1350" b="0" i="0" u="none" strike="noStrike" cap="none">
                <a:solidFill>
                  <a:schemeClr val="dk1"/>
                </a:solidFill>
                <a:latin typeface="Arial"/>
                <a:ea typeface="Arial"/>
                <a:cs typeface="Arial"/>
                <a:sym typeface="Arial"/>
              </a:defRPr>
            </a:lvl3pPr>
            <a:lvl4pPr marL="1028700" marR="0" lvl="3" indent="0" algn="l" rtl="0">
              <a:spcBef>
                <a:spcPts val="0"/>
              </a:spcBef>
              <a:buNone/>
              <a:defRPr sz="1350" b="0" i="0" u="none" strike="noStrike" cap="none">
                <a:solidFill>
                  <a:schemeClr val="dk1"/>
                </a:solidFill>
                <a:latin typeface="Arial"/>
                <a:ea typeface="Arial"/>
                <a:cs typeface="Arial"/>
                <a:sym typeface="Arial"/>
              </a:defRPr>
            </a:lvl4pPr>
            <a:lvl5pPr marL="1371600" marR="0" lvl="4" indent="0" algn="l" rtl="0">
              <a:spcBef>
                <a:spcPts val="0"/>
              </a:spcBef>
              <a:buNone/>
              <a:defRPr sz="1350" b="0" i="0" u="none" strike="noStrike" cap="none">
                <a:solidFill>
                  <a:schemeClr val="dk1"/>
                </a:solidFill>
                <a:latin typeface="Arial"/>
                <a:ea typeface="Arial"/>
                <a:cs typeface="Arial"/>
                <a:sym typeface="Arial"/>
              </a:defRPr>
            </a:lvl5pPr>
            <a:lvl6pPr marL="1714500" marR="0" lvl="5" indent="0" algn="l" rtl="0">
              <a:spcBef>
                <a:spcPts val="0"/>
              </a:spcBef>
              <a:buNone/>
              <a:defRPr sz="1350" b="0" i="0" u="none" strike="noStrike" cap="none">
                <a:solidFill>
                  <a:schemeClr val="dk1"/>
                </a:solidFill>
                <a:latin typeface="Arial"/>
                <a:ea typeface="Arial"/>
                <a:cs typeface="Arial"/>
                <a:sym typeface="Arial"/>
              </a:defRPr>
            </a:lvl6pPr>
            <a:lvl7pPr marL="2057400" marR="0" lvl="6" indent="0" algn="l" rtl="0">
              <a:spcBef>
                <a:spcPts val="0"/>
              </a:spcBef>
              <a:buNone/>
              <a:defRPr sz="1350" b="0" i="0" u="none" strike="noStrike" cap="none">
                <a:solidFill>
                  <a:schemeClr val="dk1"/>
                </a:solidFill>
                <a:latin typeface="Arial"/>
                <a:ea typeface="Arial"/>
                <a:cs typeface="Arial"/>
                <a:sym typeface="Arial"/>
              </a:defRPr>
            </a:lvl7pPr>
            <a:lvl8pPr marL="2400300" marR="0" lvl="7" indent="0" algn="l" rtl="0">
              <a:spcBef>
                <a:spcPts val="0"/>
              </a:spcBef>
              <a:buNone/>
              <a:defRPr sz="1350" b="0" i="0" u="none" strike="noStrike" cap="none">
                <a:solidFill>
                  <a:schemeClr val="dk1"/>
                </a:solidFill>
                <a:latin typeface="Arial"/>
                <a:ea typeface="Arial"/>
                <a:cs typeface="Arial"/>
                <a:sym typeface="Arial"/>
              </a:defRPr>
            </a:lvl8pPr>
            <a:lvl9pPr marL="2743200" marR="0" lvl="8" indent="0" algn="l" rtl="0">
              <a:spcBef>
                <a:spcPts val="0"/>
              </a:spcBef>
              <a:buNone/>
              <a:defRPr sz="1350" b="0" i="0" u="none" strike="noStrike" cap="none">
                <a:solidFill>
                  <a:schemeClr val="dk1"/>
                </a:solidFill>
                <a:latin typeface="Arial"/>
                <a:ea typeface="Arial"/>
                <a:cs typeface="Arial"/>
                <a:sym typeface="Arial"/>
              </a:defRPr>
            </a:lvl9pPr>
          </a:lstStyle>
          <a:p>
            <a:fld id="{2E30C44B-F6CA-4739-94D8-17375932BB6D}" type="datetimeFigureOut">
              <a:rPr lang="zh-TW" altLang="en-US" smtClean="0"/>
              <a:t>2020/6/24</a:t>
            </a:fld>
            <a:endParaRPr lang="zh-TW" altLang="en-US"/>
          </a:p>
        </p:txBody>
      </p:sp>
      <p:sp>
        <p:nvSpPr>
          <p:cNvPr id="71" name="Shape 71"/>
          <p:cNvSpPr txBox="1">
            <a:spLocks noGrp="1"/>
          </p:cNvSpPr>
          <p:nvPr>
            <p:ph type="ftr" idx="11"/>
          </p:nvPr>
        </p:nvSpPr>
        <p:spPr>
          <a:xfrm>
            <a:off x="3124200" y="6248400"/>
            <a:ext cx="2895600" cy="349250"/>
          </a:xfrm>
          <a:prstGeom prst="rect">
            <a:avLst/>
          </a:prstGeom>
          <a:noFill/>
          <a:ln>
            <a:noFill/>
          </a:ln>
        </p:spPr>
        <p:txBody>
          <a:bodyPr lIns="91425" tIns="91425" rIns="91425" bIns="91425" anchor="t" anchorCtr="0"/>
          <a:lstStyle>
            <a:lvl1pPr marL="0" marR="0" lvl="0" indent="0" algn="ctr" rtl="0">
              <a:spcBef>
                <a:spcPts val="0"/>
              </a:spcBef>
              <a:buNone/>
              <a:defRPr sz="1050" b="0">
                <a:solidFill>
                  <a:schemeClr val="dk1"/>
                </a:solidFill>
                <a:latin typeface="Arial"/>
                <a:ea typeface="Arial"/>
                <a:cs typeface="Arial"/>
                <a:sym typeface="Arial"/>
              </a:defRPr>
            </a:lvl1pPr>
            <a:lvl2pPr marL="342900" marR="0" lvl="1" indent="0" algn="l" rtl="0">
              <a:spcBef>
                <a:spcPts val="0"/>
              </a:spcBef>
              <a:buNone/>
              <a:defRPr sz="1350" b="0" i="0" u="none" strike="noStrike" cap="none">
                <a:solidFill>
                  <a:schemeClr val="dk1"/>
                </a:solidFill>
                <a:latin typeface="Arial"/>
                <a:ea typeface="Arial"/>
                <a:cs typeface="Arial"/>
                <a:sym typeface="Arial"/>
              </a:defRPr>
            </a:lvl2pPr>
            <a:lvl3pPr marL="685800" marR="0" lvl="2" indent="0" algn="l" rtl="0">
              <a:spcBef>
                <a:spcPts val="0"/>
              </a:spcBef>
              <a:buNone/>
              <a:defRPr sz="1350" b="0" i="0" u="none" strike="noStrike" cap="none">
                <a:solidFill>
                  <a:schemeClr val="dk1"/>
                </a:solidFill>
                <a:latin typeface="Arial"/>
                <a:ea typeface="Arial"/>
                <a:cs typeface="Arial"/>
                <a:sym typeface="Arial"/>
              </a:defRPr>
            </a:lvl3pPr>
            <a:lvl4pPr marL="1028700" marR="0" lvl="3" indent="0" algn="l" rtl="0">
              <a:spcBef>
                <a:spcPts val="0"/>
              </a:spcBef>
              <a:buNone/>
              <a:defRPr sz="1350" b="0" i="0" u="none" strike="noStrike" cap="none">
                <a:solidFill>
                  <a:schemeClr val="dk1"/>
                </a:solidFill>
                <a:latin typeface="Arial"/>
                <a:ea typeface="Arial"/>
                <a:cs typeface="Arial"/>
                <a:sym typeface="Arial"/>
              </a:defRPr>
            </a:lvl4pPr>
            <a:lvl5pPr marL="1371600" marR="0" lvl="4" indent="0" algn="l" rtl="0">
              <a:spcBef>
                <a:spcPts val="0"/>
              </a:spcBef>
              <a:buNone/>
              <a:defRPr sz="1350" b="0" i="0" u="none" strike="noStrike" cap="none">
                <a:solidFill>
                  <a:schemeClr val="dk1"/>
                </a:solidFill>
                <a:latin typeface="Arial"/>
                <a:ea typeface="Arial"/>
                <a:cs typeface="Arial"/>
                <a:sym typeface="Arial"/>
              </a:defRPr>
            </a:lvl5pPr>
            <a:lvl6pPr marL="1714500" marR="0" lvl="5" indent="0" algn="l" rtl="0">
              <a:spcBef>
                <a:spcPts val="0"/>
              </a:spcBef>
              <a:buNone/>
              <a:defRPr sz="1350" b="0" i="0" u="none" strike="noStrike" cap="none">
                <a:solidFill>
                  <a:schemeClr val="dk1"/>
                </a:solidFill>
                <a:latin typeface="Arial"/>
                <a:ea typeface="Arial"/>
                <a:cs typeface="Arial"/>
                <a:sym typeface="Arial"/>
              </a:defRPr>
            </a:lvl6pPr>
            <a:lvl7pPr marL="2057400" marR="0" lvl="6" indent="0" algn="l" rtl="0">
              <a:spcBef>
                <a:spcPts val="0"/>
              </a:spcBef>
              <a:buNone/>
              <a:defRPr sz="1350" b="0" i="0" u="none" strike="noStrike" cap="none">
                <a:solidFill>
                  <a:schemeClr val="dk1"/>
                </a:solidFill>
                <a:latin typeface="Arial"/>
                <a:ea typeface="Arial"/>
                <a:cs typeface="Arial"/>
                <a:sym typeface="Arial"/>
              </a:defRPr>
            </a:lvl7pPr>
            <a:lvl8pPr marL="2400300" marR="0" lvl="7" indent="0" algn="l" rtl="0">
              <a:spcBef>
                <a:spcPts val="0"/>
              </a:spcBef>
              <a:buNone/>
              <a:defRPr sz="1350" b="0" i="0" u="none" strike="noStrike" cap="none">
                <a:solidFill>
                  <a:schemeClr val="dk1"/>
                </a:solidFill>
                <a:latin typeface="Arial"/>
                <a:ea typeface="Arial"/>
                <a:cs typeface="Arial"/>
                <a:sym typeface="Arial"/>
              </a:defRPr>
            </a:lvl8pPr>
            <a:lvl9pPr marL="2743200" marR="0" lvl="8" indent="0" algn="l" rtl="0">
              <a:spcBef>
                <a:spcPts val="0"/>
              </a:spcBef>
              <a:buNone/>
              <a:defRPr sz="1350" b="0" i="0" u="none" strike="noStrike" cap="none">
                <a:solidFill>
                  <a:schemeClr val="dk1"/>
                </a:solidFill>
                <a:latin typeface="Arial"/>
                <a:ea typeface="Arial"/>
                <a:cs typeface="Arial"/>
                <a:sym typeface="Arial"/>
              </a:defRPr>
            </a:lvl9pPr>
          </a:lstStyle>
          <a:p>
            <a:endParaRPr lang="zh-TW" altLang="en-US"/>
          </a:p>
        </p:txBody>
      </p:sp>
      <p:sp>
        <p:nvSpPr>
          <p:cNvPr id="72" name="Shape 72"/>
          <p:cNvSpPr txBox="1">
            <a:spLocks noGrp="1"/>
          </p:cNvSpPr>
          <p:nvPr>
            <p:ph type="sldNum" idx="12"/>
          </p:nvPr>
        </p:nvSpPr>
        <p:spPr>
          <a:xfrm>
            <a:off x="6553201" y="6248400"/>
            <a:ext cx="1904999" cy="349250"/>
          </a:xfrm>
          <a:prstGeom prst="rect">
            <a:avLst/>
          </a:prstGeom>
          <a:noFill/>
          <a:ln>
            <a:noFill/>
          </a:ln>
        </p:spPr>
        <p:txBody>
          <a:bodyPr lIns="91425" tIns="45700" rIns="91425" bIns="45700" anchor="t" anchorCtr="0">
            <a:noAutofit/>
          </a:bodyPr>
          <a:lstStyle/>
          <a:p>
            <a:fld id="{811BBADB-8E8B-450F-94C0-1B00127C8CA1}" type="slidenum">
              <a:rPr lang="zh-TW" altLang="en-US" smtClean="0"/>
              <a:t>‹#›</a:t>
            </a:fld>
            <a:endParaRPr lang="zh-TW" altLang="en-US"/>
          </a:p>
        </p:txBody>
      </p:sp>
    </p:spTree>
    <p:extLst>
      <p:ext uri="{BB962C8B-B14F-4D97-AF65-F5344CB8AC3E}">
        <p14:creationId xmlns:p14="http://schemas.microsoft.com/office/powerpoint/2010/main" val="502131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cSld name="含標題的圖片">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1792289" y="4800602"/>
            <a:ext cx="5486399" cy="566737"/>
          </a:xfrm>
          <a:prstGeom prst="rect">
            <a:avLst/>
          </a:prstGeom>
          <a:noFill/>
          <a:ln>
            <a:noFill/>
          </a:ln>
        </p:spPr>
        <p:txBody>
          <a:bodyPr lIns="91425" tIns="91425" rIns="91425" bIns="91425" anchor="b" anchorCtr="0"/>
          <a:lstStyle>
            <a:lvl1pPr marL="0" marR="0" lvl="0" indent="0" algn="l" rtl="0">
              <a:spcBef>
                <a:spcPts val="0"/>
              </a:spcBef>
              <a:spcAft>
                <a:spcPts val="0"/>
              </a:spcAft>
              <a:buNone/>
              <a:defRPr sz="1500" b="1" i="1" u="none" strike="noStrike" cap="none">
                <a:solidFill>
                  <a:srgbClr val="0082B0"/>
                </a:solidFill>
                <a:latin typeface="Times New Roman"/>
                <a:ea typeface="Times New Roman"/>
                <a:cs typeface="Times New Roman"/>
                <a:sym typeface="Times New Roman"/>
              </a:defRPr>
            </a:lvl1pPr>
            <a:lvl2pPr marL="0" marR="0" lvl="1"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2pPr>
            <a:lvl3pPr marL="0" marR="0" lvl="2"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3pPr>
            <a:lvl4pPr marL="0" marR="0" lvl="3"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4pPr>
            <a:lvl5pPr marL="0" marR="0" lvl="4"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5pPr>
            <a:lvl6pPr marL="342900" marR="0" lvl="5"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6pPr>
            <a:lvl7pPr marL="685800" marR="0" lvl="6"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7pPr>
            <a:lvl8pPr marL="1028700" marR="0" lvl="7"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8pPr>
            <a:lvl9pPr marL="1371600" marR="0" lvl="8"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9pPr>
          </a:lstStyle>
          <a:p>
            <a:r>
              <a:rPr lang="zh-TW" altLang="en-US"/>
              <a:t>按一下以編輯母片標題樣式</a:t>
            </a:r>
            <a:endParaRPr/>
          </a:p>
        </p:txBody>
      </p:sp>
      <p:sp>
        <p:nvSpPr>
          <p:cNvPr id="75" name="Shape 75"/>
          <p:cNvSpPr>
            <a:spLocks noGrp="1"/>
          </p:cNvSpPr>
          <p:nvPr>
            <p:ph type="pic" idx="2"/>
          </p:nvPr>
        </p:nvSpPr>
        <p:spPr>
          <a:xfrm>
            <a:off x="1792289" y="612775"/>
            <a:ext cx="5486399" cy="4114800"/>
          </a:xfrm>
          <a:prstGeom prst="rect">
            <a:avLst/>
          </a:prstGeom>
          <a:noFill/>
          <a:ln>
            <a:noFill/>
          </a:ln>
        </p:spPr>
        <p:txBody>
          <a:bodyPr lIns="91425" tIns="91425" rIns="91425" bIns="91425" anchor="t" anchorCtr="0"/>
          <a:lstStyle>
            <a:lvl1pPr marL="0" marR="0" lvl="0" indent="0" algn="l" rtl="0">
              <a:spcBef>
                <a:spcPts val="480"/>
              </a:spcBef>
              <a:spcAft>
                <a:spcPts val="0"/>
              </a:spcAft>
              <a:buClr>
                <a:schemeClr val="dk1"/>
              </a:buClr>
              <a:buFont typeface="Arial"/>
              <a:buNone/>
              <a:defRPr sz="2400" b="1" i="0" u="none" strike="noStrike" cap="none">
                <a:solidFill>
                  <a:schemeClr val="dk1"/>
                </a:solidFill>
                <a:latin typeface="Arial"/>
                <a:ea typeface="Arial"/>
                <a:cs typeface="Arial"/>
                <a:sym typeface="Arial"/>
              </a:defRPr>
            </a:lvl1pPr>
            <a:lvl2pPr marL="342900" marR="0" lvl="1" indent="0" algn="l" rtl="0">
              <a:spcBef>
                <a:spcPts val="420"/>
              </a:spcBef>
              <a:spcAft>
                <a:spcPts val="0"/>
              </a:spcAft>
              <a:buClr>
                <a:schemeClr val="dk1"/>
              </a:buClr>
              <a:buFont typeface="Arial"/>
              <a:buNone/>
              <a:defRPr sz="2100" b="1" i="0" u="none" strike="noStrike" cap="none">
                <a:solidFill>
                  <a:schemeClr val="dk1"/>
                </a:solidFill>
                <a:latin typeface="Arial"/>
                <a:ea typeface="Arial"/>
                <a:cs typeface="Arial"/>
                <a:sym typeface="Arial"/>
              </a:defRPr>
            </a:lvl2pPr>
            <a:lvl3pPr marL="685800" marR="0" lvl="2" indent="0" algn="l" rtl="0">
              <a:spcBef>
                <a:spcPts val="360"/>
              </a:spcBef>
              <a:spcAft>
                <a:spcPts val="0"/>
              </a:spcAft>
              <a:buClr>
                <a:schemeClr val="dk1"/>
              </a:buClr>
              <a:buFont typeface="Arial"/>
              <a:buNone/>
              <a:defRPr sz="1800" b="1" i="0" u="none" strike="noStrike" cap="none">
                <a:solidFill>
                  <a:schemeClr val="dk1"/>
                </a:solidFill>
                <a:latin typeface="Arial"/>
                <a:ea typeface="Arial"/>
                <a:cs typeface="Arial"/>
                <a:sym typeface="Arial"/>
              </a:defRPr>
            </a:lvl3pPr>
            <a:lvl4pPr marL="1028700" marR="0" lvl="3" indent="0" algn="l" rtl="0">
              <a:spcBef>
                <a:spcPts val="300"/>
              </a:spcBef>
              <a:spcAft>
                <a:spcPts val="0"/>
              </a:spcAft>
              <a:buClr>
                <a:schemeClr val="dk1"/>
              </a:buClr>
              <a:buFont typeface="Arial"/>
              <a:buNone/>
              <a:defRPr sz="1500" b="1" i="0" u="none" strike="noStrike" cap="none">
                <a:solidFill>
                  <a:schemeClr val="dk1"/>
                </a:solidFill>
                <a:latin typeface="Arial"/>
                <a:ea typeface="Arial"/>
                <a:cs typeface="Arial"/>
                <a:sym typeface="Arial"/>
              </a:defRPr>
            </a:lvl4pPr>
            <a:lvl5pPr marL="1371600" marR="0" lvl="4" indent="0" algn="l" rtl="0">
              <a:spcBef>
                <a:spcPts val="300"/>
              </a:spcBef>
              <a:spcAft>
                <a:spcPts val="0"/>
              </a:spcAft>
              <a:buClr>
                <a:schemeClr val="dk1"/>
              </a:buClr>
              <a:buFont typeface="Arial"/>
              <a:buNone/>
              <a:defRPr sz="1500" b="1" i="0" u="none" strike="noStrike" cap="none">
                <a:solidFill>
                  <a:schemeClr val="dk1"/>
                </a:solidFill>
                <a:latin typeface="Arial"/>
                <a:ea typeface="Arial"/>
                <a:cs typeface="Arial"/>
                <a:sym typeface="Arial"/>
              </a:defRPr>
            </a:lvl5pPr>
            <a:lvl6pPr marL="1714500" marR="0" lvl="5" indent="0" algn="l" rtl="0">
              <a:spcBef>
                <a:spcPts val="300"/>
              </a:spcBef>
              <a:spcAft>
                <a:spcPts val="0"/>
              </a:spcAft>
              <a:buClr>
                <a:schemeClr val="dk1"/>
              </a:buClr>
              <a:buFont typeface="Arial"/>
              <a:buNone/>
              <a:defRPr sz="1500" b="1" i="0" u="none" strike="noStrike" cap="none">
                <a:solidFill>
                  <a:schemeClr val="dk1"/>
                </a:solidFill>
                <a:latin typeface="Arial"/>
                <a:ea typeface="Arial"/>
                <a:cs typeface="Arial"/>
                <a:sym typeface="Arial"/>
              </a:defRPr>
            </a:lvl6pPr>
            <a:lvl7pPr marL="2057400" marR="0" lvl="6" indent="0" algn="l" rtl="0">
              <a:spcBef>
                <a:spcPts val="300"/>
              </a:spcBef>
              <a:spcAft>
                <a:spcPts val="0"/>
              </a:spcAft>
              <a:buClr>
                <a:schemeClr val="dk1"/>
              </a:buClr>
              <a:buFont typeface="Arial"/>
              <a:buNone/>
              <a:defRPr sz="1500" b="1" i="0" u="none" strike="noStrike" cap="none">
                <a:solidFill>
                  <a:schemeClr val="dk1"/>
                </a:solidFill>
                <a:latin typeface="Arial"/>
                <a:ea typeface="Arial"/>
                <a:cs typeface="Arial"/>
                <a:sym typeface="Arial"/>
              </a:defRPr>
            </a:lvl7pPr>
            <a:lvl8pPr marL="2400300" marR="0" lvl="7" indent="0" algn="l" rtl="0">
              <a:spcBef>
                <a:spcPts val="300"/>
              </a:spcBef>
              <a:spcAft>
                <a:spcPts val="0"/>
              </a:spcAft>
              <a:buClr>
                <a:schemeClr val="dk1"/>
              </a:buClr>
              <a:buFont typeface="Arial"/>
              <a:buNone/>
              <a:defRPr sz="1500" b="1" i="0" u="none" strike="noStrike" cap="none">
                <a:solidFill>
                  <a:schemeClr val="dk1"/>
                </a:solidFill>
                <a:latin typeface="Arial"/>
                <a:ea typeface="Arial"/>
                <a:cs typeface="Arial"/>
                <a:sym typeface="Arial"/>
              </a:defRPr>
            </a:lvl8pPr>
            <a:lvl9pPr marL="2743200" marR="0" lvl="8" indent="0" algn="l" rtl="0">
              <a:spcBef>
                <a:spcPts val="300"/>
              </a:spcBef>
              <a:spcAft>
                <a:spcPts val="0"/>
              </a:spcAft>
              <a:buClr>
                <a:schemeClr val="dk1"/>
              </a:buClr>
              <a:buFont typeface="Arial"/>
              <a:buNone/>
              <a:defRPr sz="1500" b="1" i="0" u="none" strike="noStrike" cap="none">
                <a:solidFill>
                  <a:schemeClr val="dk1"/>
                </a:solidFill>
                <a:latin typeface="Arial"/>
                <a:ea typeface="Arial"/>
                <a:cs typeface="Arial"/>
                <a:sym typeface="Arial"/>
              </a:defRPr>
            </a:lvl9pPr>
          </a:lstStyle>
          <a:p>
            <a:r>
              <a:rPr lang="zh-TW" altLang="en-US"/>
              <a:t>按一下圖示以新增圖片</a:t>
            </a:r>
            <a:endParaRPr/>
          </a:p>
        </p:txBody>
      </p:sp>
      <p:sp>
        <p:nvSpPr>
          <p:cNvPr id="76" name="Shape 76"/>
          <p:cNvSpPr txBox="1">
            <a:spLocks noGrp="1"/>
          </p:cNvSpPr>
          <p:nvPr>
            <p:ph type="body" idx="1"/>
          </p:nvPr>
        </p:nvSpPr>
        <p:spPr>
          <a:xfrm>
            <a:off x="1792289" y="5367339"/>
            <a:ext cx="5486399" cy="804861"/>
          </a:xfrm>
          <a:prstGeom prst="rect">
            <a:avLst/>
          </a:prstGeom>
          <a:noFill/>
          <a:ln>
            <a:noFill/>
          </a:ln>
        </p:spPr>
        <p:txBody>
          <a:bodyPr lIns="91425" tIns="91425" rIns="91425" bIns="91425" anchor="t" anchorCtr="0"/>
          <a:lstStyle>
            <a:lvl1pPr marL="0" marR="0" lvl="0" indent="0" algn="l" rtl="0">
              <a:spcBef>
                <a:spcPts val="210"/>
              </a:spcBef>
              <a:spcAft>
                <a:spcPts val="0"/>
              </a:spcAft>
              <a:buClr>
                <a:schemeClr val="dk1"/>
              </a:buClr>
              <a:buFont typeface="Arial"/>
              <a:buNone/>
              <a:defRPr sz="1050" b="1" i="0" u="none" strike="noStrike" cap="none">
                <a:solidFill>
                  <a:schemeClr val="dk1"/>
                </a:solidFill>
                <a:latin typeface="Arial"/>
                <a:ea typeface="Arial"/>
                <a:cs typeface="Arial"/>
                <a:sym typeface="Arial"/>
              </a:defRPr>
            </a:lvl1pPr>
            <a:lvl2pPr marL="342900" marR="0" lvl="1" indent="0" algn="l" rtl="0">
              <a:spcBef>
                <a:spcPts val="180"/>
              </a:spcBef>
              <a:spcAft>
                <a:spcPts val="0"/>
              </a:spcAft>
              <a:buClr>
                <a:schemeClr val="dk1"/>
              </a:buClr>
              <a:buFont typeface="Arial"/>
              <a:buNone/>
              <a:defRPr sz="900" b="1" i="0" u="none" strike="noStrike" cap="none">
                <a:solidFill>
                  <a:schemeClr val="dk1"/>
                </a:solidFill>
                <a:latin typeface="Arial"/>
                <a:ea typeface="Arial"/>
                <a:cs typeface="Arial"/>
                <a:sym typeface="Arial"/>
              </a:defRPr>
            </a:lvl2pPr>
            <a:lvl3pPr marL="685800" marR="0" lvl="2" indent="0" algn="l" rtl="0">
              <a:spcBef>
                <a:spcPts val="150"/>
              </a:spcBef>
              <a:spcAft>
                <a:spcPts val="0"/>
              </a:spcAft>
              <a:buClr>
                <a:schemeClr val="dk1"/>
              </a:buClr>
              <a:buFont typeface="Arial"/>
              <a:buNone/>
              <a:defRPr sz="750" b="1" i="0" u="none" strike="noStrike" cap="none">
                <a:solidFill>
                  <a:schemeClr val="dk1"/>
                </a:solidFill>
                <a:latin typeface="Arial"/>
                <a:ea typeface="Arial"/>
                <a:cs typeface="Arial"/>
                <a:sym typeface="Arial"/>
              </a:defRPr>
            </a:lvl3pPr>
            <a:lvl4pPr marL="1028700" marR="0" lvl="3" indent="0" algn="l" rtl="0">
              <a:spcBef>
                <a:spcPts val="135"/>
              </a:spcBef>
              <a:spcAft>
                <a:spcPts val="0"/>
              </a:spcAft>
              <a:buClr>
                <a:schemeClr val="dk1"/>
              </a:buClr>
              <a:buFont typeface="Arial"/>
              <a:buNone/>
              <a:defRPr sz="675" b="1" i="0" u="none" strike="noStrike" cap="none">
                <a:solidFill>
                  <a:schemeClr val="dk1"/>
                </a:solidFill>
                <a:latin typeface="Arial"/>
                <a:ea typeface="Arial"/>
                <a:cs typeface="Arial"/>
                <a:sym typeface="Arial"/>
              </a:defRPr>
            </a:lvl4pPr>
            <a:lvl5pPr marL="1371600" marR="0" lvl="4" indent="0" algn="l" rtl="0">
              <a:spcBef>
                <a:spcPts val="135"/>
              </a:spcBef>
              <a:spcAft>
                <a:spcPts val="0"/>
              </a:spcAft>
              <a:buClr>
                <a:schemeClr val="dk1"/>
              </a:buClr>
              <a:buFont typeface="Arial"/>
              <a:buNone/>
              <a:defRPr sz="675" b="1" i="0" u="none" strike="noStrike" cap="none">
                <a:solidFill>
                  <a:schemeClr val="dk1"/>
                </a:solidFill>
                <a:latin typeface="Arial"/>
                <a:ea typeface="Arial"/>
                <a:cs typeface="Arial"/>
                <a:sym typeface="Arial"/>
              </a:defRPr>
            </a:lvl5pPr>
            <a:lvl6pPr marL="1714500" marR="0" lvl="5" indent="0" algn="l" rtl="0">
              <a:spcBef>
                <a:spcPts val="135"/>
              </a:spcBef>
              <a:spcAft>
                <a:spcPts val="0"/>
              </a:spcAft>
              <a:buClr>
                <a:schemeClr val="dk1"/>
              </a:buClr>
              <a:buFont typeface="Arial"/>
              <a:buNone/>
              <a:defRPr sz="675" b="1" i="0" u="none" strike="noStrike" cap="none">
                <a:solidFill>
                  <a:schemeClr val="dk1"/>
                </a:solidFill>
                <a:latin typeface="Arial"/>
                <a:ea typeface="Arial"/>
                <a:cs typeface="Arial"/>
                <a:sym typeface="Arial"/>
              </a:defRPr>
            </a:lvl6pPr>
            <a:lvl7pPr marL="2057400" marR="0" lvl="6" indent="0" algn="l" rtl="0">
              <a:spcBef>
                <a:spcPts val="135"/>
              </a:spcBef>
              <a:spcAft>
                <a:spcPts val="0"/>
              </a:spcAft>
              <a:buClr>
                <a:schemeClr val="dk1"/>
              </a:buClr>
              <a:buFont typeface="Arial"/>
              <a:buNone/>
              <a:defRPr sz="675" b="1" i="0" u="none" strike="noStrike" cap="none">
                <a:solidFill>
                  <a:schemeClr val="dk1"/>
                </a:solidFill>
                <a:latin typeface="Arial"/>
                <a:ea typeface="Arial"/>
                <a:cs typeface="Arial"/>
                <a:sym typeface="Arial"/>
              </a:defRPr>
            </a:lvl7pPr>
            <a:lvl8pPr marL="2400300" marR="0" lvl="7" indent="0" algn="l" rtl="0">
              <a:spcBef>
                <a:spcPts val="135"/>
              </a:spcBef>
              <a:spcAft>
                <a:spcPts val="0"/>
              </a:spcAft>
              <a:buClr>
                <a:schemeClr val="dk1"/>
              </a:buClr>
              <a:buFont typeface="Arial"/>
              <a:buNone/>
              <a:defRPr sz="675" b="1" i="0" u="none" strike="noStrike" cap="none">
                <a:solidFill>
                  <a:schemeClr val="dk1"/>
                </a:solidFill>
                <a:latin typeface="Arial"/>
                <a:ea typeface="Arial"/>
                <a:cs typeface="Arial"/>
                <a:sym typeface="Arial"/>
              </a:defRPr>
            </a:lvl8pPr>
            <a:lvl9pPr marL="2743200" marR="0" lvl="8" indent="0" algn="l" rtl="0">
              <a:spcBef>
                <a:spcPts val="135"/>
              </a:spcBef>
              <a:spcAft>
                <a:spcPts val="0"/>
              </a:spcAft>
              <a:buClr>
                <a:schemeClr val="dk1"/>
              </a:buClr>
              <a:buFont typeface="Arial"/>
              <a:buNone/>
              <a:defRPr sz="675" b="1" i="0" u="none" strike="noStrike" cap="none">
                <a:solidFill>
                  <a:schemeClr val="dk1"/>
                </a:solidFill>
                <a:latin typeface="Arial"/>
                <a:ea typeface="Arial"/>
                <a:cs typeface="Arial"/>
                <a:sym typeface="Arial"/>
              </a:defRPr>
            </a:lvl9pPr>
          </a:lstStyle>
          <a:p>
            <a:pPr lvl="0"/>
            <a:r>
              <a:rPr lang="zh-TW" altLang="en-US"/>
              <a:t>編輯母片文字樣式</a:t>
            </a:r>
          </a:p>
        </p:txBody>
      </p:sp>
      <p:sp>
        <p:nvSpPr>
          <p:cNvPr id="77" name="Shape 77"/>
          <p:cNvSpPr txBox="1">
            <a:spLocks noGrp="1"/>
          </p:cNvSpPr>
          <p:nvPr>
            <p:ph type="dt" idx="10"/>
          </p:nvPr>
        </p:nvSpPr>
        <p:spPr>
          <a:xfrm>
            <a:off x="685801" y="6248400"/>
            <a:ext cx="1904999" cy="349250"/>
          </a:xfrm>
          <a:prstGeom prst="rect">
            <a:avLst/>
          </a:prstGeom>
          <a:noFill/>
          <a:ln>
            <a:noFill/>
          </a:ln>
        </p:spPr>
        <p:txBody>
          <a:bodyPr lIns="91425" tIns="91425" rIns="91425" bIns="91425" anchor="t" anchorCtr="0"/>
          <a:lstStyle>
            <a:lvl1pPr marL="0" marR="0" lvl="0" indent="0" algn="l" rtl="0">
              <a:spcBef>
                <a:spcPts val="0"/>
              </a:spcBef>
              <a:buNone/>
              <a:defRPr sz="1050" b="0">
                <a:solidFill>
                  <a:schemeClr val="dk1"/>
                </a:solidFill>
                <a:latin typeface="Arial"/>
                <a:ea typeface="Arial"/>
                <a:cs typeface="Arial"/>
                <a:sym typeface="Arial"/>
              </a:defRPr>
            </a:lvl1pPr>
            <a:lvl2pPr marL="342900" marR="0" lvl="1" indent="0" algn="l" rtl="0">
              <a:spcBef>
                <a:spcPts val="0"/>
              </a:spcBef>
              <a:buNone/>
              <a:defRPr sz="1350" b="0" i="0" u="none" strike="noStrike" cap="none">
                <a:solidFill>
                  <a:schemeClr val="dk1"/>
                </a:solidFill>
                <a:latin typeface="Arial"/>
                <a:ea typeface="Arial"/>
                <a:cs typeface="Arial"/>
                <a:sym typeface="Arial"/>
              </a:defRPr>
            </a:lvl2pPr>
            <a:lvl3pPr marL="685800" marR="0" lvl="2" indent="0" algn="l" rtl="0">
              <a:spcBef>
                <a:spcPts val="0"/>
              </a:spcBef>
              <a:buNone/>
              <a:defRPr sz="1350" b="0" i="0" u="none" strike="noStrike" cap="none">
                <a:solidFill>
                  <a:schemeClr val="dk1"/>
                </a:solidFill>
                <a:latin typeface="Arial"/>
                <a:ea typeface="Arial"/>
                <a:cs typeface="Arial"/>
                <a:sym typeface="Arial"/>
              </a:defRPr>
            </a:lvl3pPr>
            <a:lvl4pPr marL="1028700" marR="0" lvl="3" indent="0" algn="l" rtl="0">
              <a:spcBef>
                <a:spcPts val="0"/>
              </a:spcBef>
              <a:buNone/>
              <a:defRPr sz="1350" b="0" i="0" u="none" strike="noStrike" cap="none">
                <a:solidFill>
                  <a:schemeClr val="dk1"/>
                </a:solidFill>
                <a:latin typeface="Arial"/>
                <a:ea typeface="Arial"/>
                <a:cs typeface="Arial"/>
                <a:sym typeface="Arial"/>
              </a:defRPr>
            </a:lvl4pPr>
            <a:lvl5pPr marL="1371600" marR="0" lvl="4" indent="0" algn="l" rtl="0">
              <a:spcBef>
                <a:spcPts val="0"/>
              </a:spcBef>
              <a:buNone/>
              <a:defRPr sz="1350" b="0" i="0" u="none" strike="noStrike" cap="none">
                <a:solidFill>
                  <a:schemeClr val="dk1"/>
                </a:solidFill>
                <a:latin typeface="Arial"/>
                <a:ea typeface="Arial"/>
                <a:cs typeface="Arial"/>
                <a:sym typeface="Arial"/>
              </a:defRPr>
            </a:lvl5pPr>
            <a:lvl6pPr marL="1714500" marR="0" lvl="5" indent="0" algn="l" rtl="0">
              <a:spcBef>
                <a:spcPts val="0"/>
              </a:spcBef>
              <a:buNone/>
              <a:defRPr sz="1350" b="0" i="0" u="none" strike="noStrike" cap="none">
                <a:solidFill>
                  <a:schemeClr val="dk1"/>
                </a:solidFill>
                <a:latin typeface="Arial"/>
                <a:ea typeface="Arial"/>
                <a:cs typeface="Arial"/>
                <a:sym typeface="Arial"/>
              </a:defRPr>
            </a:lvl6pPr>
            <a:lvl7pPr marL="2057400" marR="0" lvl="6" indent="0" algn="l" rtl="0">
              <a:spcBef>
                <a:spcPts val="0"/>
              </a:spcBef>
              <a:buNone/>
              <a:defRPr sz="1350" b="0" i="0" u="none" strike="noStrike" cap="none">
                <a:solidFill>
                  <a:schemeClr val="dk1"/>
                </a:solidFill>
                <a:latin typeface="Arial"/>
                <a:ea typeface="Arial"/>
                <a:cs typeface="Arial"/>
                <a:sym typeface="Arial"/>
              </a:defRPr>
            </a:lvl7pPr>
            <a:lvl8pPr marL="2400300" marR="0" lvl="7" indent="0" algn="l" rtl="0">
              <a:spcBef>
                <a:spcPts val="0"/>
              </a:spcBef>
              <a:buNone/>
              <a:defRPr sz="1350" b="0" i="0" u="none" strike="noStrike" cap="none">
                <a:solidFill>
                  <a:schemeClr val="dk1"/>
                </a:solidFill>
                <a:latin typeface="Arial"/>
                <a:ea typeface="Arial"/>
                <a:cs typeface="Arial"/>
                <a:sym typeface="Arial"/>
              </a:defRPr>
            </a:lvl8pPr>
            <a:lvl9pPr marL="2743200" marR="0" lvl="8" indent="0" algn="l" rtl="0">
              <a:spcBef>
                <a:spcPts val="0"/>
              </a:spcBef>
              <a:buNone/>
              <a:defRPr sz="1350" b="0" i="0" u="none" strike="noStrike" cap="none">
                <a:solidFill>
                  <a:schemeClr val="dk1"/>
                </a:solidFill>
                <a:latin typeface="Arial"/>
                <a:ea typeface="Arial"/>
                <a:cs typeface="Arial"/>
                <a:sym typeface="Arial"/>
              </a:defRPr>
            </a:lvl9pPr>
          </a:lstStyle>
          <a:p>
            <a:fld id="{2E30C44B-F6CA-4739-94D8-17375932BB6D}" type="datetimeFigureOut">
              <a:rPr lang="zh-TW" altLang="en-US" smtClean="0"/>
              <a:t>2020/6/24</a:t>
            </a:fld>
            <a:endParaRPr lang="zh-TW" altLang="en-US"/>
          </a:p>
        </p:txBody>
      </p:sp>
      <p:sp>
        <p:nvSpPr>
          <p:cNvPr id="78" name="Shape 78"/>
          <p:cNvSpPr txBox="1">
            <a:spLocks noGrp="1"/>
          </p:cNvSpPr>
          <p:nvPr>
            <p:ph type="ftr" idx="11"/>
          </p:nvPr>
        </p:nvSpPr>
        <p:spPr>
          <a:xfrm>
            <a:off x="3124200" y="6248400"/>
            <a:ext cx="2895600" cy="349250"/>
          </a:xfrm>
          <a:prstGeom prst="rect">
            <a:avLst/>
          </a:prstGeom>
          <a:noFill/>
          <a:ln>
            <a:noFill/>
          </a:ln>
        </p:spPr>
        <p:txBody>
          <a:bodyPr lIns="91425" tIns="91425" rIns="91425" bIns="91425" anchor="t" anchorCtr="0"/>
          <a:lstStyle>
            <a:lvl1pPr marL="0" marR="0" lvl="0" indent="0" algn="ctr" rtl="0">
              <a:spcBef>
                <a:spcPts val="0"/>
              </a:spcBef>
              <a:buNone/>
              <a:defRPr sz="1050" b="0">
                <a:solidFill>
                  <a:schemeClr val="dk1"/>
                </a:solidFill>
                <a:latin typeface="Arial"/>
                <a:ea typeface="Arial"/>
                <a:cs typeface="Arial"/>
                <a:sym typeface="Arial"/>
              </a:defRPr>
            </a:lvl1pPr>
            <a:lvl2pPr marL="342900" marR="0" lvl="1" indent="0" algn="l" rtl="0">
              <a:spcBef>
                <a:spcPts val="0"/>
              </a:spcBef>
              <a:buNone/>
              <a:defRPr sz="1350" b="0" i="0" u="none" strike="noStrike" cap="none">
                <a:solidFill>
                  <a:schemeClr val="dk1"/>
                </a:solidFill>
                <a:latin typeface="Arial"/>
                <a:ea typeface="Arial"/>
                <a:cs typeface="Arial"/>
                <a:sym typeface="Arial"/>
              </a:defRPr>
            </a:lvl2pPr>
            <a:lvl3pPr marL="685800" marR="0" lvl="2" indent="0" algn="l" rtl="0">
              <a:spcBef>
                <a:spcPts val="0"/>
              </a:spcBef>
              <a:buNone/>
              <a:defRPr sz="1350" b="0" i="0" u="none" strike="noStrike" cap="none">
                <a:solidFill>
                  <a:schemeClr val="dk1"/>
                </a:solidFill>
                <a:latin typeface="Arial"/>
                <a:ea typeface="Arial"/>
                <a:cs typeface="Arial"/>
                <a:sym typeface="Arial"/>
              </a:defRPr>
            </a:lvl3pPr>
            <a:lvl4pPr marL="1028700" marR="0" lvl="3" indent="0" algn="l" rtl="0">
              <a:spcBef>
                <a:spcPts val="0"/>
              </a:spcBef>
              <a:buNone/>
              <a:defRPr sz="1350" b="0" i="0" u="none" strike="noStrike" cap="none">
                <a:solidFill>
                  <a:schemeClr val="dk1"/>
                </a:solidFill>
                <a:latin typeface="Arial"/>
                <a:ea typeface="Arial"/>
                <a:cs typeface="Arial"/>
                <a:sym typeface="Arial"/>
              </a:defRPr>
            </a:lvl4pPr>
            <a:lvl5pPr marL="1371600" marR="0" lvl="4" indent="0" algn="l" rtl="0">
              <a:spcBef>
                <a:spcPts val="0"/>
              </a:spcBef>
              <a:buNone/>
              <a:defRPr sz="1350" b="0" i="0" u="none" strike="noStrike" cap="none">
                <a:solidFill>
                  <a:schemeClr val="dk1"/>
                </a:solidFill>
                <a:latin typeface="Arial"/>
                <a:ea typeface="Arial"/>
                <a:cs typeface="Arial"/>
                <a:sym typeface="Arial"/>
              </a:defRPr>
            </a:lvl5pPr>
            <a:lvl6pPr marL="1714500" marR="0" lvl="5" indent="0" algn="l" rtl="0">
              <a:spcBef>
                <a:spcPts val="0"/>
              </a:spcBef>
              <a:buNone/>
              <a:defRPr sz="1350" b="0" i="0" u="none" strike="noStrike" cap="none">
                <a:solidFill>
                  <a:schemeClr val="dk1"/>
                </a:solidFill>
                <a:latin typeface="Arial"/>
                <a:ea typeface="Arial"/>
                <a:cs typeface="Arial"/>
                <a:sym typeface="Arial"/>
              </a:defRPr>
            </a:lvl6pPr>
            <a:lvl7pPr marL="2057400" marR="0" lvl="6" indent="0" algn="l" rtl="0">
              <a:spcBef>
                <a:spcPts val="0"/>
              </a:spcBef>
              <a:buNone/>
              <a:defRPr sz="1350" b="0" i="0" u="none" strike="noStrike" cap="none">
                <a:solidFill>
                  <a:schemeClr val="dk1"/>
                </a:solidFill>
                <a:latin typeface="Arial"/>
                <a:ea typeface="Arial"/>
                <a:cs typeface="Arial"/>
                <a:sym typeface="Arial"/>
              </a:defRPr>
            </a:lvl7pPr>
            <a:lvl8pPr marL="2400300" marR="0" lvl="7" indent="0" algn="l" rtl="0">
              <a:spcBef>
                <a:spcPts val="0"/>
              </a:spcBef>
              <a:buNone/>
              <a:defRPr sz="1350" b="0" i="0" u="none" strike="noStrike" cap="none">
                <a:solidFill>
                  <a:schemeClr val="dk1"/>
                </a:solidFill>
                <a:latin typeface="Arial"/>
                <a:ea typeface="Arial"/>
                <a:cs typeface="Arial"/>
                <a:sym typeface="Arial"/>
              </a:defRPr>
            </a:lvl8pPr>
            <a:lvl9pPr marL="2743200" marR="0" lvl="8" indent="0" algn="l" rtl="0">
              <a:spcBef>
                <a:spcPts val="0"/>
              </a:spcBef>
              <a:buNone/>
              <a:defRPr sz="1350" b="0" i="0" u="none" strike="noStrike" cap="none">
                <a:solidFill>
                  <a:schemeClr val="dk1"/>
                </a:solidFill>
                <a:latin typeface="Arial"/>
                <a:ea typeface="Arial"/>
                <a:cs typeface="Arial"/>
                <a:sym typeface="Arial"/>
              </a:defRPr>
            </a:lvl9pPr>
          </a:lstStyle>
          <a:p>
            <a:endParaRPr lang="zh-TW" altLang="en-US"/>
          </a:p>
        </p:txBody>
      </p:sp>
      <p:sp>
        <p:nvSpPr>
          <p:cNvPr id="79" name="Shape 79"/>
          <p:cNvSpPr txBox="1">
            <a:spLocks noGrp="1"/>
          </p:cNvSpPr>
          <p:nvPr>
            <p:ph type="sldNum" idx="12"/>
          </p:nvPr>
        </p:nvSpPr>
        <p:spPr>
          <a:xfrm>
            <a:off x="6553201" y="6248400"/>
            <a:ext cx="1904999" cy="349250"/>
          </a:xfrm>
          <a:prstGeom prst="rect">
            <a:avLst/>
          </a:prstGeom>
          <a:noFill/>
          <a:ln>
            <a:noFill/>
          </a:ln>
        </p:spPr>
        <p:txBody>
          <a:bodyPr lIns="91425" tIns="45700" rIns="91425" bIns="45700" anchor="t" anchorCtr="0">
            <a:noAutofit/>
          </a:bodyPr>
          <a:lstStyle/>
          <a:p>
            <a:fld id="{811BBADB-8E8B-450F-94C0-1B00127C8CA1}" type="slidenum">
              <a:rPr lang="zh-TW" altLang="en-US" smtClean="0"/>
              <a:t>‹#›</a:t>
            </a:fld>
            <a:endParaRPr lang="zh-TW" altLang="en-US"/>
          </a:p>
        </p:txBody>
      </p:sp>
    </p:spTree>
    <p:extLst>
      <p:ext uri="{BB962C8B-B14F-4D97-AF65-F5344CB8AC3E}">
        <p14:creationId xmlns:p14="http://schemas.microsoft.com/office/powerpoint/2010/main" val="363183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vertTx">
  <p:cSld name="標題及直排文字">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457201" y="457200"/>
            <a:ext cx="8077199" cy="636588"/>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1pPr>
            <a:lvl2pPr marL="0" marR="0" lvl="1"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2pPr>
            <a:lvl3pPr marL="0" marR="0" lvl="2"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3pPr>
            <a:lvl4pPr marL="0" marR="0" lvl="3"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4pPr>
            <a:lvl5pPr marL="0" marR="0" lvl="4"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5pPr>
            <a:lvl6pPr marL="342900" marR="0" lvl="5"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6pPr>
            <a:lvl7pPr marL="685800" marR="0" lvl="6"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7pPr>
            <a:lvl8pPr marL="1028700" marR="0" lvl="7"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8pPr>
            <a:lvl9pPr marL="1371600" marR="0" lvl="8"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9pPr>
          </a:lstStyle>
          <a:p>
            <a:r>
              <a:rPr lang="zh-TW" altLang="en-US"/>
              <a:t>按一下以編輯母片標題樣式</a:t>
            </a:r>
            <a:endParaRPr/>
          </a:p>
        </p:txBody>
      </p:sp>
      <p:sp>
        <p:nvSpPr>
          <p:cNvPr id="82" name="Shape 82"/>
          <p:cNvSpPr txBox="1">
            <a:spLocks noGrp="1"/>
          </p:cNvSpPr>
          <p:nvPr>
            <p:ph type="body" idx="1"/>
          </p:nvPr>
        </p:nvSpPr>
        <p:spPr>
          <a:xfrm rot="5400000">
            <a:off x="2370931" y="-205581"/>
            <a:ext cx="4402137" cy="8013700"/>
          </a:xfrm>
          <a:prstGeom prst="rect">
            <a:avLst/>
          </a:prstGeom>
          <a:noFill/>
          <a:ln>
            <a:noFill/>
          </a:ln>
        </p:spPr>
        <p:txBody>
          <a:bodyPr lIns="91425" tIns="91425" rIns="91425" bIns="91425" anchor="t" anchorCtr="0"/>
          <a:lstStyle>
            <a:lvl1pPr marL="257175" marR="0" lvl="0" indent="-142875"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1pPr>
            <a:lvl2pPr marL="557213" marR="0" lvl="1" indent="-100013"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2pPr>
            <a:lvl3pPr marL="857250" marR="0" lvl="2" indent="-57150"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3pPr>
            <a:lvl4pPr marL="1200150" marR="0" lvl="3" indent="-57150"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4pPr>
            <a:lvl5pPr marL="1543050" marR="0" lvl="4" indent="-57150"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5pPr>
            <a:lvl6pPr marL="1885950" marR="0" lvl="5" indent="-57150"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6pPr>
            <a:lvl7pPr marL="2228850" marR="0" lvl="6" indent="-57150"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7pPr>
            <a:lvl8pPr marL="2571750" marR="0" lvl="7" indent="-57150"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8pPr>
            <a:lvl9pPr marL="2914650" marR="0" lvl="8" indent="-57150"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9pPr>
          </a:lstStyle>
          <a:p>
            <a:pPr lvl="0"/>
            <a:r>
              <a:rPr lang="zh-TW" altLang="en-US"/>
              <a:t>編輯母片文字樣式</a:t>
            </a:r>
          </a:p>
        </p:txBody>
      </p:sp>
      <p:sp>
        <p:nvSpPr>
          <p:cNvPr id="83" name="Shape 83"/>
          <p:cNvSpPr txBox="1">
            <a:spLocks noGrp="1"/>
          </p:cNvSpPr>
          <p:nvPr>
            <p:ph type="dt" idx="10"/>
          </p:nvPr>
        </p:nvSpPr>
        <p:spPr>
          <a:xfrm>
            <a:off x="685801" y="6248400"/>
            <a:ext cx="1904999" cy="349250"/>
          </a:xfrm>
          <a:prstGeom prst="rect">
            <a:avLst/>
          </a:prstGeom>
          <a:noFill/>
          <a:ln>
            <a:noFill/>
          </a:ln>
        </p:spPr>
        <p:txBody>
          <a:bodyPr lIns="91425" tIns="91425" rIns="91425" bIns="91425" anchor="t" anchorCtr="0"/>
          <a:lstStyle>
            <a:lvl1pPr marL="0" marR="0" lvl="0" indent="0" algn="l" rtl="0">
              <a:spcBef>
                <a:spcPts val="0"/>
              </a:spcBef>
              <a:buNone/>
              <a:defRPr sz="1050" b="0">
                <a:solidFill>
                  <a:schemeClr val="dk1"/>
                </a:solidFill>
                <a:latin typeface="Arial"/>
                <a:ea typeface="Arial"/>
                <a:cs typeface="Arial"/>
                <a:sym typeface="Arial"/>
              </a:defRPr>
            </a:lvl1pPr>
            <a:lvl2pPr marL="342900" marR="0" lvl="1" indent="0" algn="l" rtl="0">
              <a:spcBef>
                <a:spcPts val="0"/>
              </a:spcBef>
              <a:buNone/>
              <a:defRPr sz="1350" b="0" i="0" u="none" strike="noStrike" cap="none">
                <a:solidFill>
                  <a:schemeClr val="dk1"/>
                </a:solidFill>
                <a:latin typeface="Arial"/>
                <a:ea typeface="Arial"/>
                <a:cs typeface="Arial"/>
                <a:sym typeface="Arial"/>
              </a:defRPr>
            </a:lvl2pPr>
            <a:lvl3pPr marL="685800" marR="0" lvl="2" indent="0" algn="l" rtl="0">
              <a:spcBef>
                <a:spcPts val="0"/>
              </a:spcBef>
              <a:buNone/>
              <a:defRPr sz="1350" b="0" i="0" u="none" strike="noStrike" cap="none">
                <a:solidFill>
                  <a:schemeClr val="dk1"/>
                </a:solidFill>
                <a:latin typeface="Arial"/>
                <a:ea typeface="Arial"/>
                <a:cs typeface="Arial"/>
                <a:sym typeface="Arial"/>
              </a:defRPr>
            </a:lvl3pPr>
            <a:lvl4pPr marL="1028700" marR="0" lvl="3" indent="0" algn="l" rtl="0">
              <a:spcBef>
                <a:spcPts val="0"/>
              </a:spcBef>
              <a:buNone/>
              <a:defRPr sz="1350" b="0" i="0" u="none" strike="noStrike" cap="none">
                <a:solidFill>
                  <a:schemeClr val="dk1"/>
                </a:solidFill>
                <a:latin typeface="Arial"/>
                <a:ea typeface="Arial"/>
                <a:cs typeface="Arial"/>
                <a:sym typeface="Arial"/>
              </a:defRPr>
            </a:lvl4pPr>
            <a:lvl5pPr marL="1371600" marR="0" lvl="4" indent="0" algn="l" rtl="0">
              <a:spcBef>
                <a:spcPts val="0"/>
              </a:spcBef>
              <a:buNone/>
              <a:defRPr sz="1350" b="0" i="0" u="none" strike="noStrike" cap="none">
                <a:solidFill>
                  <a:schemeClr val="dk1"/>
                </a:solidFill>
                <a:latin typeface="Arial"/>
                <a:ea typeface="Arial"/>
                <a:cs typeface="Arial"/>
                <a:sym typeface="Arial"/>
              </a:defRPr>
            </a:lvl5pPr>
            <a:lvl6pPr marL="1714500" marR="0" lvl="5" indent="0" algn="l" rtl="0">
              <a:spcBef>
                <a:spcPts val="0"/>
              </a:spcBef>
              <a:buNone/>
              <a:defRPr sz="1350" b="0" i="0" u="none" strike="noStrike" cap="none">
                <a:solidFill>
                  <a:schemeClr val="dk1"/>
                </a:solidFill>
                <a:latin typeface="Arial"/>
                <a:ea typeface="Arial"/>
                <a:cs typeface="Arial"/>
                <a:sym typeface="Arial"/>
              </a:defRPr>
            </a:lvl6pPr>
            <a:lvl7pPr marL="2057400" marR="0" lvl="6" indent="0" algn="l" rtl="0">
              <a:spcBef>
                <a:spcPts val="0"/>
              </a:spcBef>
              <a:buNone/>
              <a:defRPr sz="1350" b="0" i="0" u="none" strike="noStrike" cap="none">
                <a:solidFill>
                  <a:schemeClr val="dk1"/>
                </a:solidFill>
                <a:latin typeface="Arial"/>
                <a:ea typeface="Arial"/>
                <a:cs typeface="Arial"/>
                <a:sym typeface="Arial"/>
              </a:defRPr>
            </a:lvl7pPr>
            <a:lvl8pPr marL="2400300" marR="0" lvl="7" indent="0" algn="l" rtl="0">
              <a:spcBef>
                <a:spcPts val="0"/>
              </a:spcBef>
              <a:buNone/>
              <a:defRPr sz="1350" b="0" i="0" u="none" strike="noStrike" cap="none">
                <a:solidFill>
                  <a:schemeClr val="dk1"/>
                </a:solidFill>
                <a:latin typeface="Arial"/>
                <a:ea typeface="Arial"/>
                <a:cs typeface="Arial"/>
                <a:sym typeface="Arial"/>
              </a:defRPr>
            </a:lvl8pPr>
            <a:lvl9pPr marL="2743200" marR="0" lvl="8" indent="0" algn="l" rtl="0">
              <a:spcBef>
                <a:spcPts val="0"/>
              </a:spcBef>
              <a:buNone/>
              <a:defRPr sz="1350" b="0" i="0" u="none" strike="noStrike" cap="none">
                <a:solidFill>
                  <a:schemeClr val="dk1"/>
                </a:solidFill>
                <a:latin typeface="Arial"/>
                <a:ea typeface="Arial"/>
                <a:cs typeface="Arial"/>
                <a:sym typeface="Arial"/>
              </a:defRPr>
            </a:lvl9pPr>
          </a:lstStyle>
          <a:p>
            <a:fld id="{2E30C44B-F6CA-4739-94D8-17375932BB6D}" type="datetimeFigureOut">
              <a:rPr lang="zh-TW" altLang="en-US" smtClean="0"/>
              <a:t>2020/6/24</a:t>
            </a:fld>
            <a:endParaRPr lang="zh-TW" altLang="en-US"/>
          </a:p>
        </p:txBody>
      </p:sp>
      <p:sp>
        <p:nvSpPr>
          <p:cNvPr id="84" name="Shape 84"/>
          <p:cNvSpPr txBox="1">
            <a:spLocks noGrp="1"/>
          </p:cNvSpPr>
          <p:nvPr>
            <p:ph type="ftr" idx="11"/>
          </p:nvPr>
        </p:nvSpPr>
        <p:spPr>
          <a:xfrm>
            <a:off x="3124200" y="6248400"/>
            <a:ext cx="2895600" cy="349250"/>
          </a:xfrm>
          <a:prstGeom prst="rect">
            <a:avLst/>
          </a:prstGeom>
          <a:noFill/>
          <a:ln>
            <a:noFill/>
          </a:ln>
        </p:spPr>
        <p:txBody>
          <a:bodyPr lIns="91425" tIns="91425" rIns="91425" bIns="91425" anchor="t" anchorCtr="0"/>
          <a:lstStyle>
            <a:lvl1pPr marL="0" marR="0" lvl="0" indent="0" algn="ctr" rtl="0">
              <a:spcBef>
                <a:spcPts val="0"/>
              </a:spcBef>
              <a:buNone/>
              <a:defRPr sz="1050" b="0">
                <a:solidFill>
                  <a:schemeClr val="dk1"/>
                </a:solidFill>
                <a:latin typeface="Arial"/>
                <a:ea typeface="Arial"/>
                <a:cs typeface="Arial"/>
                <a:sym typeface="Arial"/>
              </a:defRPr>
            </a:lvl1pPr>
            <a:lvl2pPr marL="342900" marR="0" lvl="1" indent="0" algn="l" rtl="0">
              <a:spcBef>
                <a:spcPts val="0"/>
              </a:spcBef>
              <a:buNone/>
              <a:defRPr sz="1350" b="0" i="0" u="none" strike="noStrike" cap="none">
                <a:solidFill>
                  <a:schemeClr val="dk1"/>
                </a:solidFill>
                <a:latin typeface="Arial"/>
                <a:ea typeface="Arial"/>
                <a:cs typeface="Arial"/>
                <a:sym typeface="Arial"/>
              </a:defRPr>
            </a:lvl2pPr>
            <a:lvl3pPr marL="685800" marR="0" lvl="2" indent="0" algn="l" rtl="0">
              <a:spcBef>
                <a:spcPts val="0"/>
              </a:spcBef>
              <a:buNone/>
              <a:defRPr sz="1350" b="0" i="0" u="none" strike="noStrike" cap="none">
                <a:solidFill>
                  <a:schemeClr val="dk1"/>
                </a:solidFill>
                <a:latin typeface="Arial"/>
                <a:ea typeface="Arial"/>
                <a:cs typeface="Arial"/>
                <a:sym typeface="Arial"/>
              </a:defRPr>
            </a:lvl3pPr>
            <a:lvl4pPr marL="1028700" marR="0" lvl="3" indent="0" algn="l" rtl="0">
              <a:spcBef>
                <a:spcPts val="0"/>
              </a:spcBef>
              <a:buNone/>
              <a:defRPr sz="1350" b="0" i="0" u="none" strike="noStrike" cap="none">
                <a:solidFill>
                  <a:schemeClr val="dk1"/>
                </a:solidFill>
                <a:latin typeface="Arial"/>
                <a:ea typeface="Arial"/>
                <a:cs typeface="Arial"/>
                <a:sym typeface="Arial"/>
              </a:defRPr>
            </a:lvl4pPr>
            <a:lvl5pPr marL="1371600" marR="0" lvl="4" indent="0" algn="l" rtl="0">
              <a:spcBef>
                <a:spcPts val="0"/>
              </a:spcBef>
              <a:buNone/>
              <a:defRPr sz="1350" b="0" i="0" u="none" strike="noStrike" cap="none">
                <a:solidFill>
                  <a:schemeClr val="dk1"/>
                </a:solidFill>
                <a:latin typeface="Arial"/>
                <a:ea typeface="Arial"/>
                <a:cs typeface="Arial"/>
                <a:sym typeface="Arial"/>
              </a:defRPr>
            </a:lvl5pPr>
            <a:lvl6pPr marL="1714500" marR="0" lvl="5" indent="0" algn="l" rtl="0">
              <a:spcBef>
                <a:spcPts val="0"/>
              </a:spcBef>
              <a:buNone/>
              <a:defRPr sz="1350" b="0" i="0" u="none" strike="noStrike" cap="none">
                <a:solidFill>
                  <a:schemeClr val="dk1"/>
                </a:solidFill>
                <a:latin typeface="Arial"/>
                <a:ea typeface="Arial"/>
                <a:cs typeface="Arial"/>
                <a:sym typeface="Arial"/>
              </a:defRPr>
            </a:lvl6pPr>
            <a:lvl7pPr marL="2057400" marR="0" lvl="6" indent="0" algn="l" rtl="0">
              <a:spcBef>
                <a:spcPts val="0"/>
              </a:spcBef>
              <a:buNone/>
              <a:defRPr sz="1350" b="0" i="0" u="none" strike="noStrike" cap="none">
                <a:solidFill>
                  <a:schemeClr val="dk1"/>
                </a:solidFill>
                <a:latin typeface="Arial"/>
                <a:ea typeface="Arial"/>
                <a:cs typeface="Arial"/>
                <a:sym typeface="Arial"/>
              </a:defRPr>
            </a:lvl7pPr>
            <a:lvl8pPr marL="2400300" marR="0" lvl="7" indent="0" algn="l" rtl="0">
              <a:spcBef>
                <a:spcPts val="0"/>
              </a:spcBef>
              <a:buNone/>
              <a:defRPr sz="1350" b="0" i="0" u="none" strike="noStrike" cap="none">
                <a:solidFill>
                  <a:schemeClr val="dk1"/>
                </a:solidFill>
                <a:latin typeface="Arial"/>
                <a:ea typeface="Arial"/>
                <a:cs typeface="Arial"/>
                <a:sym typeface="Arial"/>
              </a:defRPr>
            </a:lvl8pPr>
            <a:lvl9pPr marL="2743200" marR="0" lvl="8" indent="0" algn="l" rtl="0">
              <a:spcBef>
                <a:spcPts val="0"/>
              </a:spcBef>
              <a:buNone/>
              <a:defRPr sz="1350" b="0" i="0" u="none" strike="noStrike" cap="none">
                <a:solidFill>
                  <a:schemeClr val="dk1"/>
                </a:solidFill>
                <a:latin typeface="Arial"/>
                <a:ea typeface="Arial"/>
                <a:cs typeface="Arial"/>
                <a:sym typeface="Arial"/>
              </a:defRPr>
            </a:lvl9pPr>
          </a:lstStyle>
          <a:p>
            <a:endParaRPr lang="zh-TW" altLang="en-US"/>
          </a:p>
        </p:txBody>
      </p:sp>
      <p:sp>
        <p:nvSpPr>
          <p:cNvPr id="85" name="Shape 85"/>
          <p:cNvSpPr txBox="1">
            <a:spLocks noGrp="1"/>
          </p:cNvSpPr>
          <p:nvPr>
            <p:ph type="sldNum" idx="12"/>
          </p:nvPr>
        </p:nvSpPr>
        <p:spPr>
          <a:xfrm>
            <a:off x="6553201" y="6248400"/>
            <a:ext cx="1904999" cy="349250"/>
          </a:xfrm>
          <a:prstGeom prst="rect">
            <a:avLst/>
          </a:prstGeom>
          <a:noFill/>
          <a:ln>
            <a:noFill/>
          </a:ln>
        </p:spPr>
        <p:txBody>
          <a:bodyPr lIns="91425" tIns="45700" rIns="91425" bIns="45700" anchor="t" anchorCtr="0">
            <a:noAutofit/>
          </a:bodyPr>
          <a:lstStyle/>
          <a:p>
            <a:fld id="{811BBADB-8E8B-450F-94C0-1B00127C8CA1}" type="slidenum">
              <a:rPr lang="zh-TW" altLang="en-US" smtClean="0"/>
              <a:t>‹#›</a:t>
            </a:fld>
            <a:endParaRPr lang="zh-TW" altLang="en-US"/>
          </a:p>
        </p:txBody>
      </p:sp>
    </p:spTree>
    <p:extLst>
      <p:ext uri="{BB962C8B-B14F-4D97-AF65-F5344CB8AC3E}">
        <p14:creationId xmlns:p14="http://schemas.microsoft.com/office/powerpoint/2010/main" val="33872115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cSld name="直排標題及文字">
    <p:spTree>
      <p:nvGrpSpPr>
        <p:cNvPr id="1" name="Shape 86"/>
        <p:cNvGrpSpPr/>
        <p:nvPr/>
      </p:nvGrpSpPr>
      <p:grpSpPr>
        <a:xfrm>
          <a:off x="0" y="0"/>
          <a:ext cx="0" cy="0"/>
          <a:chOff x="0" y="0"/>
          <a:chExt cx="0" cy="0"/>
        </a:xfrm>
      </p:grpSpPr>
      <p:sp>
        <p:nvSpPr>
          <p:cNvPr id="87" name="Shape 87"/>
          <p:cNvSpPr txBox="1">
            <a:spLocks noGrp="1"/>
          </p:cNvSpPr>
          <p:nvPr>
            <p:ph type="title"/>
          </p:nvPr>
        </p:nvSpPr>
        <p:spPr>
          <a:xfrm rot="5400000">
            <a:off x="4791074" y="2214563"/>
            <a:ext cx="5545138" cy="2030412"/>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1pPr>
            <a:lvl2pPr marL="0" marR="0" lvl="1"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2pPr>
            <a:lvl3pPr marL="0" marR="0" lvl="2"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3pPr>
            <a:lvl4pPr marL="0" marR="0" lvl="3"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4pPr>
            <a:lvl5pPr marL="0" marR="0" lvl="4"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5pPr>
            <a:lvl6pPr marL="342900" marR="0" lvl="5"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6pPr>
            <a:lvl7pPr marL="685800" marR="0" lvl="6"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7pPr>
            <a:lvl8pPr marL="1028700" marR="0" lvl="7"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8pPr>
            <a:lvl9pPr marL="1371600" marR="0" lvl="8"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9pPr>
          </a:lstStyle>
          <a:p>
            <a:r>
              <a:rPr lang="zh-TW" altLang="en-US"/>
              <a:t>按一下以編輯母片標題樣式</a:t>
            </a:r>
            <a:endParaRPr/>
          </a:p>
        </p:txBody>
      </p:sp>
      <p:sp>
        <p:nvSpPr>
          <p:cNvPr id="88" name="Shape 88"/>
          <p:cNvSpPr txBox="1">
            <a:spLocks noGrp="1"/>
          </p:cNvSpPr>
          <p:nvPr>
            <p:ph type="body" idx="1"/>
          </p:nvPr>
        </p:nvSpPr>
        <p:spPr>
          <a:xfrm rot="5400000">
            <a:off x="654049" y="260349"/>
            <a:ext cx="5545138" cy="5938838"/>
          </a:xfrm>
          <a:prstGeom prst="rect">
            <a:avLst/>
          </a:prstGeom>
          <a:noFill/>
          <a:ln>
            <a:noFill/>
          </a:ln>
        </p:spPr>
        <p:txBody>
          <a:bodyPr lIns="91425" tIns="91425" rIns="91425" bIns="91425" anchor="t" anchorCtr="0"/>
          <a:lstStyle>
            <a:lvl1pPr marL="257175" marR="0" lvl="0" indent="-142875"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1pPr>
            <a:lvl2pPr marL="557213" marR="0" lvl="1" indent="-100013"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2pPr>
            <a:lvl3pPr marL="857250" marR="0" lvl="2" indent="-57150"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3pPr>
            <a:lvl4pPr marL="1200150" marR="0" lvl="3" indent="-57150"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4pPr>
            <a:lvl5pPr marL="1543050" marR="0" lvl="4" indent="-57150"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5pPr>
            <a:lvl6pPr marL="1885950" marR="0" lvl="5" indent="-57150"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6pPr>
            <a:lvl7pPr marL="2228850" marR="0" lvl="6" indent="-57150"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7pPr>
            <a:lvl8pPr marL="2571750" marR="0" lvl="7" indent="-57150"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8pPr>
            <a:lvl9pPr marL="2914650" marR="0" lvl="8" indent="-57150" algn="l" rtl="0">
              <a:spcBef>
                <a:spcPts val="360"/>
              </a:spcBef>
              <a:spcAft>
                <a:spcPts val="0"/>
              </a:spcAft>
              <a:buClr>
                <a:schemeClr val="dk1"/>
              </a:buClr>
              <a:buSzPct val="100000"/>
              <a:buFont typeface="Arial"/>
              <a:buChar char="»"/>
              <a:defRPr sz="1800" b="1" i="0" u="none" strike="noStrike" cap="none">
                <a:solidFill>
                  <a:schemeClr val="dk1"/>
                </a:solidFill>
                <a:latin typeface="Arial"/>
                <a:ea typeface="Arial"/>
                <a:cs typeface="Arial"/>
                <a:sym typeface="Arial"/>
              </a:defRPr>
            </a:lvl9pPr>
          </a:lstStyle>
          <a:p>
            <a:pPr lvl="0"/>
            <a:r>
              <a:rPr lang="zh-TW" altLang="en-US"/>
              <a:t>編輯母片文字樣式</a:t>
            </a:r>
          </a:p>
        </p:txBody>
      </p:sp>
      <p:sp>
        <p:nvSpPr>
          <p:cNvPr id="89" name="Shape 89"/>
          <p:cNvSpPr txBox="1">
            <a:spLocks noGrp="1"/>
          </p:cNvSpPr>
          <p:nvPr>
            <p:ph type="dt" idx="10"/>
          </p:nvPr>
        </p:nvSpPr>
        <p:spPr>
          <a:xfrm>
            <a:off x="685801" y="6248400"/>
            <a:ext cx="1904999" cy="349250"/>
          </a:xfrm>
          <a:prstGeom prst="rect">
            <a:avLst/>
          </a:prstGeom>
          <a:noFill/>
          <a:ln>
            <a:noFill/>
          </a:ln>
        </p:spPr>
        <p:txBody>
          <a:bodyPr lIns="91425" tIns="91425" rIns="91425" bIns="91425" anchor="t" anchorCtr="0"/>
          <a:lstStyle>
            <a:lvl1pPr marL="0" marR="0" lvl="0" indent="0" algn="l" rtl="0">
              <a:spcBef>
                <a:spcPts val="0"/>
              </a:spcBef>
              <a:buNone/>
              <a:defRPr sz="1050" b="0">
                <a:solidFill>
                  <a:schemeClr val="dk1"/>
                </a:solidFill>
                <a:latin typeface="Arial"/>
                <a:ea typeface="Arial"/>
                <a:cs typeface="Arial"/>
                <a:sym typeface="Arial"/>
              </a:defRPr>
            </a:lvl1pPr>
            <a:lvl2pPr marL="342900" marR="0" lvl="1" indent="0" algn="l" rtl="0">
              <a:spcBef>
                <a:spcPts val="0"/>
              </a:spcBef>
              <a:buNone/>
              <a:defRPr sz="1350" b="0" i="0" u="none" strike="noStrike" cap="none">
                <a:solidFill>
                  <a:schemeClr val="dk1"/>
                </a:solidFill>
                <a:latin typeface="Arial"/>
                <a:ea typeface="Arial"/>
                <a:cs typeface="Arial"/>
                <a:sym typeface="Arial"/>
              </a:defRPr>
            </a:lvl2pPr>
            <a:lvl3pPr marL="685800" marR="0" lvl="2" indent="0" algn="l" rtl="0">
              <a:spcBef>
                <a:spcPts val="0"/>
              </a:spcBef>
              <a:buNone/>
              <a:defRPr sz="1350" b="0" i="0" u="none" strike="noStrike" cap="none">
                <a:solidFill>
                  <a:schemeClr val="dk1"/>
                </a:solidFill>
                <a:latin typeface="Arial"/>
                <a:ea typeface="Arial"/>
                <a:cs typeface="Arial"/>
                <a:sym typeface="Arial"/>
              </a:defRPr>
            </a:lvl3pPr>
            <a:lvl4pPr marL="1028700" marR="0" lvl="3" indent="0" algn="l" rtl="0">
              <a:spcBef>
                <a:spcPts val="0"/>
              </a:spcBef>
              <a:buNone/>
              <a:defRPr sz="1350" b="0" i="0" u="none" strike="noStrike" cap="none">
                <a:solidFill>
                  <a:schemeClr val="dk1"/>
                </a:solidFill>
                <a:latin typeface="Arial"/>
                <a:ea typeface="Arial"/>
                <a:cs typeface="Arial"/>
                <a:sym typeface="Arial"/>
              </a:defRPr>
            </a:lvl4pPr>
            <a:lvl5pPr marL="1371600" marR="0" lvl="4" indent="0" algn="l" rtl="0">
              <a:spcBef>
                <a:spcPts val="0"/>
              </a:spcBef>
              <a:buNone/>
              <a:defRPr sz="1350" b="0" i="0" u="none" strike="noStrike" cap="none">
                <a:solidFill>
                  <a:schemeClr val="dk1"/>
                </a:solidFill>
                <a:latin typeface="Arial"/>
                <a:ea typeface="Arial"/>
                <a:cs typeface="Arial"/>
                <a:sym typeface="Arial"/>
              </a:defRPr>
            </a:lvl5pPr>
            <a:lvl6pPr marL="1714500" marR="0" lvl="5" indent="0" algn="l" rtl="0">
              <a:spcBef>
                <a:spcPts val="0"/>
              </a:spcBef>
              <a:buNone/>
              <a:defRPr sz="1350" b="0" i="0" u="none" strike="noStrike" cap="none">
                <a:solidFill>
                  <a:schemeClr val="dk1"/>
                </a:solidFill>
                <a:latin typeface="Arial"/>
                <a:ea typeface="Arial"/>
                <a:cs typeface="Arial"/>
                <a:sym typeface="Arial"/>
              </a:defRPr>
            </a:lvl6pPr>
            <a:lvl7pPr marL="2057400" marR="0" lvl="6" indent="0" algn="l" rtl="0">
              <a:spcBef>
                <a:spcPts val="0"/>
              </a:spcBef>
              <a:buNone/>
              <a:defRPr sz="1350" b="0" i="0" u="none" strike="noStrike" cap="none">
                <a:solidFill>
                  <a:schemeClr val="dk1"/>
                </a:solidFill>
                <a:latin typeface="Arial"/>
                <a:ea typeface="Arial"/>
                <a:cs typeface="Arial"/>
                <a:sym typeface="Arial"/>
              </a:defRPr>
            </a:lvl7pPr>
            <a:lvl8pPr marL="2400300" marR="0" lvl="7" indent="0" algn="l" rtl="0">
              <a:spcBef>
                <a:spcPts val="0"/>
              </a:spcBef>
              <a:buNone/>
              <a:defRPr sz="1350" b="0" i="0" u="none" strike="noStrike" cap="none">
                <a:solidFill>
                  <a:schemeClr val="dk1"/>
                </a:solidFill>
                <a:latin typeface="Arial"/>
                <a:ea typeface="Arial"/>
                <a:cs typeface="Arial"/>
                <a:sym typeface="Arial"/>
              </a:defRPr>
            </a:lvl8pPr>
            <a:lvl9pPr marL="2743200" marR="0" lvl="8" indent="0" algn="l" rtl="0">
              <a:spcBef>
                <a:spcPts val="0"/>
              </a:spcBef>
              <a:buNone/>
              <a:defRPr sz="1350" b="0" i="0" u="none" strike="noStrike" cap="none">
                <a:solidFill>
                  <a:schemeClr val="dk1"/>
                </a:solidFill>
                <a:latin typeface="Arial"/>
                <a:ea typeface="Arial"/>
                <a:cs typeface="Arial"/>
                <a:sym typeface="Arial"/>
              </a:defRPr>
            </a:lvl9pPr>
          </a:lstStyle>
          <a:p>
            <a:fld id="{2E30C44B-F6CA-4739-94D8-17375932BB6D}" type="datetimeFigureOut">
              <a:rPr lang="zh-TW" altLang="en-US" smtClean="0"/>
              <a:t>2020/6/24</a:t>
            </a:fld>
            <a:endParaRPr lang="zh-TW" altLang="en-US"/>
          </a:p>
        </p:txBody>
      </p:sp>
      <p:sp>
        <p:nvSpPr>
          <p:cNvPr id="90" name="Shape 90"/>
          <p:cNvSpPr txBox="1">
            <a:spLocks noGrp="1"/>
          </p:cNvSpPr>
          <p:nvPr>
            <p:ph type="ftr" idx="11"/>
          </p:nvPr>
        </p:nvSpPr>
        <p:spPr>
          <a:xfrm>
            <a:off x="3124200" y="6248400"/>
            <a:ext cx="2895600" cy="349250"/>
          </a:xfrm>
          <a:prstGeom prst="rect">
            <a:avLst/>
          </a:prstGeom>
          <a:noFill/>
          <a:ln>
            <a:noFill/>
          </a:ln>
        </p:spPr>
        <p:txBody>
          <a:bodyPr lIns="91425" tIns="91425" rIns="91425" bIns="91425" anchor="t" anchorCtr="0"/>
          <a:lstStyle>
            <a:lvl1pPr marL="0" marR="0" lvl="0" indent="0" algn="ctr" rtl="0">
              <a:spcBef>
                <a:spcPts val="0"/>
              </a:spcBef>
              <a:buNone/>
              <a:defRPr sz="1050" b="0">
                <a:solidFill>
                  <a:schemeClr val="dk1"/>
                </a:solidFill>
                <a:latin typeface="Arial"/>
                <a:ea typeface="Arial"/>
                <a:cs typeface="Arial"/>
                <a:sym typeface="Arial"/>
              </a:defRPr>
            </a:lvl1pPr>
            <a:lvl2pPr marL="342900" marR="0" lvl="1" indent="0" algn="l" rtl="0">
              <a:spcBef>
                <a:spcPts val="0"/>
              </a:spcBef>
              <a:buNone/>
              <a:defRPr sz="1350" b="0" i="0" u="none" strike="noStrike" cap="none">
                <a:solidFill>
                  <a:schemeClr val="dk1"/>
                </a:solidFill>
                <a:latin typeface="Arial"/>
                <a:ea typeface="Arial"/>
                <a:cs typeface="Arial"/>
                <a:sym typeface="Arial"/>
              </a:defRPr>
            </a:lvl2pPr>
            <a:lvl3pPr marL="685800" marR="0" lvl="2" indent="0" algn="l" rtl="0">
              <a:spcBef>
                <a:spcPts val="0"/>
              </a:spcBef>
              <a:buNone/>
              <a:defRPr sz="1350" b="0" i="0" u="none" strike="noStrike" cap="none">
                <a:solidFill>
                  <a:schemeClr val="dk1"/>
                </a:solidFill>
                <a:latin typeface="Arial"/>
                <a:ea typeface="Arial"/>
                <a:cs typeface="Arial"/>
                <a:sym typeface="Arial"/>
              </a:defRPr>
            </a:lvl3pPr>
            <a:lvl4pPr marL="1028700" marR="0" lvl="3" indent="0" algn="l" rtl="0">
              <a:spcBef>
                <a:spcPts val="0"/>
              </a:spcBef>
              <a:buNone/>
              <a:defRPr sz="1350" b="0" i="0" u="none" strike="noStrike" cap="none">
                <a:solidFill>
                  <a:schemeClr val="dk1"/>
                </a:solidFill>
                <a:latin typeface="Arial"/>
                <a:ea typeface="Arial"/>
                <a:cs typeface="Arial"/>
                <a:sym typeface="Arial"/>
              </a:defRPr>
            </a:lvl4pPr>
            <a:lvl5pPr marL="1371600" marR="0" lvl="4" indent="0" algn="l" rtl="0">
              <a:spcBef>
                <a:spcPts val="0"/>
              </a:spcBef>
              <a:buNone/>
              <a:defRPr sz="1350" b="0" i="0" u="none" strike="noStrike" cap="none">
                <a:solidFill>
                  <a:schemeClr val="dk1"/>
                </a:solidFill>
                <a:latin typeface="Arial"/>
                <a:ea typeface="Arial"/>
                <a:cs typeface="Arial"/>
                <a:sym typeface="Arial"/>
              </a:defRPr>
            </a:lvl5pPr>
            <a:lvl6pPr marL="1714500" marR="0" lvl="5" indent="0" algn="l" rtl="0">
              <a:spcBef>
                <a:spcPts val="0"/>
              </a:spcBef>
              <a:buNone/>
              <a:defRPr sz="1350" b="0" i="0" u="none" strike="noStrike" cap="none">
                <a:solidFill>
                  <a:schemeClr val="dk1"/>
                </a:solidFill>
                <a:latin typeface="Arial"/>
                <a:ea typeface="Arial"/>
                <a:cs typeface="Arial"/>
                <a:sym typeface="Arial"/>
              </a:defRPr>
            </a:lvl6pPr>
            <a:lvl7pPr marL="2057400" marR="0" lvl="6" indent="0" algn="l" rtl="0">
              <a:spcBef>
                <a:spcPts val="0"/>
              </a:spcBef>
              <a:buNone/>
              <a:defRPr sz="1350" b="0" i="0" u="none" strike="noStrike" cap="none">
                <a:solidFill>
                  <a:schemeClr val="dk1"/>
                </a:solidFill>
                <a:latin typeface="Arial"/>
                <a:ea typeface="Arial"/>
                <a:cs typeface="Arial"/>
                <a:sym typeface="Arial"/>
              </a:defRPr>
            </a:lvl7pPr>
            <a:lvl8pPr marL="2400300" marR="0" lvl="7" indent="0" algn="l" rtl="0">
              <a:spcBef>
                <a:spcPts val="0"/>
              </a:spcBef>
              <a:buNone/>
              <a:defRPr sz="1350" b="0" i="0" u="none" strike="noStrike" cap="none">
                <a:solidFill>
                  <a:schemeClr val="dk1"/>
                </a:solidFill>
                <a:latin typeface="Arial"/>
                <a:ea typeface="Arial"/>
                <a:cs typeface="Arial"/>
                <a:sym typeface="Arial"/>
              </a:defRPr>
            </a:lvl8pPr>
            <a:lvl9pPr marL="2743200" marR="0" lvl="8" indent="0" algn="l" rtl="0">
              <a:spcBef>
                <a:spcPts val="0"/>
              </a:spcBef>
              <a:buNone/>
              <a:defRPr sz="1350" b="0" i="0" u="none" strike="noStrike" cap="none">
                <a:solidFill>
                  <a:schemeClr val="dk1"/>
                </a:solidFill>
                <a:latin typeface="Arial"/>
                <a:ea typeface="Arial"/>
                <a:cs typeface="Arial"/>
                <a:sym typeface="Arial"/>
              </a:defRPr>
            </a:lvl9pPr>
          </a:lstStyle>
          <a:p>
            <a:endParaRPr lang="zh-TW" altLang="en-US"/>
          </a:p>
        </p:txBody>
      </p:sp>
      <p:sp>
        <p:nvSpPr>
          <p:cNvPr id="91" name="Shape 91"/>
          <p:cNvSpPr txBox="1">
            <a:spLocks noGrp="1"/>
          </p:cNvSpPr>
          <p:nvPr>
            <p:ph type="sldNum" idx="12"/>
          </p:nvPr>
        </p:nvSpPr>
        <p:spPr>
          <a:xfrm>
            <a:off x="6553201" y="6248400"/>
            <a:ext cx="1904999" cy="349250"/>
          </a:xfrm>
          <a:prstGeom prst="rect">
            <a:avLst/>
          </a:prstGeom>
          <a:noFill/>
          <a:ln>
            <a:noFill/>
          </a:ln>
        </p:spPr>
        <p:txBody>
          <a:bodyPr lIns="91425" tIns="45700" rIns="91425" bIns="45700" anchor="t" anchorCtr="0">
            <a:noAutofit/>
          </a:bodyPr>
          <a:lstStyle/>
          <a:p>
            <a:fld id="{811BBADB-8E8B-450F-94C0-1B00127C8CA1}" type="slidenum">
              <a:rPr lang="zh-TW" altLang="en-US" smtClean="0"/>
              <a:t>‹#›</a:t>
            </a:fld>
            <a:endParaRPr lang="zh-TW" altLang="en-US"/>
          </a:p>
        </p:txBody>
      </p:sp>
    </p:spTree>
    <p:extLst>
      <p:ext uri="{BB962C8B-B14F-4D97-AF65-F5344CB8AC3E}">
        <p14:creationId xmlns:p14="http://schemas.microsoft.com/office/powerpoint/2010/main" val="1565928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自訂版面配置">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457201" y="457200"/>
            <a:ext cx="8077199" cy="636588"/>
          </a:xfrm>
          <a:prstGeom prst="rect">
            <a:avLst/>
          </a:prstGeom>
          <a:noFill/>
          <a:ln>
            <a:noFill/>
          </a:ln>
        </p:spPr>
        <p:txBody>
          <a:bodyPr lIns="91425" tIns="91425" rIns="91425" bIns="91425" anchor="b" anchorCtr="0"/>
          <a:lstStyle>
            <a:lvl1pPr marL="0" marR="0" lvl="0"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1pPr>
            <a:lvl2pPr marL="0" marR="0" lvl="1"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2pPr>
            <a:lvl3pPr marL="0" marR="0" lvl="2"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3pPr>
            <a:lvl4pPr marL="0" marR="0" lvl="3"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4pPr>
            <a:lvl5pPr marL="0" marR="0" lvl="4"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5pPr>
            <a:lvl6pPr marL="342900" marR="0" lvl="5"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6pPr>
            <a:lvl7pPr marL="685800" marR="0" lvl="6"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7pPr>
            <a:lvl8pPr marL="1028700" marR="0" lvl="7"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8pPr>
            <a:lvl9pPr marL="1371600" marR="0" lvl="8" indent="0" algn="l" rtl="0">
              <a:spcBef>
                <a:spcPts val="0"/>
              </a:spcBef>
              <a:spcAft>
                <a:spcPts val="0"/>
              </a:spcAft>
              <a:buNone/>
              <a:defRPr sz="2550" b="1" i="1" u="none" strike="noStrike" cap="none">
                <a:solidFill>
                  <a:srgbClr val="0082B0"/>
                </a:solidFill>
                <a:latin typeface="Times New Roman"/>
                <a:ea typeface="Times New Roman"/>
                <a:cs typeface="Times New Roman"/>
                <a:sym typeface="Times New Roman"/>
              </a:defRPr>
            </a:lvl9pPr>
          </a:lstStyle>
          <a:p>
            <a:r>
              <a:rPr lang="zh-TW" altLang="en-US"/>
              <a:t>按一下以編輯母片標題樣式</a:t>
            </a:r>
            <a:endParaRPr/>
          </a:p>
        </p:txBody>
      </p:sp>
      <p:sp>
        <p:nvSpPr>
          <p:cNvPr id="94" name="Shape 94"/>
          <p:cNvSpPr txBox="1">
            <a:spLocks noGrp="1"/>
          </p:cNvSpPr>
          <p:nvPr>
            <p:ph type="dt" idx="10"/>
          </p:nvPr>
        </p:nvSpPr>
        <p:spPr>
          <a:xfrm>
            <a:off x="685801" y="6248400"/>
            <a:ext cx="1904999" cy="349250"/>
          </a:xfrm>
          <a:prstGeom prst="rect">
            <a:avLst/>
          </a:prstGeom>
          <a:noFill/>
          <a:ln>
            <a:noFill/>
          </a:ln>
        </p:spPr>
        <p:txBody>
          <a:bodyPr lIns="91425" tIns="91425" rIns="91425" bIns="91425" anchor="t" anchorCtr="0"/>
          <a:lstStyle>
            <a:lvl1pPr marL="0" marR="0" lvl="0" indent="0" algn="l" rtl="0">
              <a:spcBef>
                <a:spcPts val="0"/>
              </a:spcBef>
              <a:buNone/>
              <a:defRPr sz="1050" b="0">
                <a:solidFill>
                  <a:schemeClr val="dk1"/>
                </a:solidFill>
                <a:latin typeface="Arial"/>
                <a:ea typeface="Arial"/>
                <a:cs typeface="Arial"/>
                <a:sym typeface="Arial"/>
              </a:defRPr>
            </a:lvl1pPr>
            <a:lvl2pPr marL="342900" marR="0" lvl="1" indent="0" algn="l" rtl="0">
              <a:spcBef>
                <a:spcPts val="0"/>
              </a:spcBef>
              <a:buNone/>
              <a:defRPr sz="1350" b="0" i="0" u="none" strike="noStrike" cap="none">
                <a:solidFill>
                  <a:schemeClr val="dk1"/>
                </a:solidFill>
                <a:latin typeface="Arial"/>
                <a:ea typeface="Arial"/>
                <a:cs typeface="Arial"/>
                <a:sym typeface="Arial"/>
              </a:defRPr>
            </a:lvl2pPr>
            <a:lvl3pPr marL="685800" marR="0" lvl="2" indent="0" algn="l" rtl="0">
              <a:spcBef>
                <a:spcPts val="0"/>
              </a:spcBef>
              <a:buNone/>
              <a:defRPr sz="1350" b="0" i="0" u="none" strike="noStrike" cap="none">
                <a:solidFill>
                  <a:schemeClr val="dk1"/>
                </a:solidFill>
                <a:latin typeface="Arial"/>
                <a:ea typeface="Arial"/>
                <a:cs typeface="Arial"/>
                <a:sym typeface="Arial"/>
              </a:defRPr>
            </a:lvl3pPr>
            <a:lvl4pPr marL="1028700" marR="0" lvl="3" indent="0" algn="l" rtl="0">
              <a:spcBef>
                <a:spcPts val="0"/>
              </a:spcBef>
              <a:buNone/>
              <a:defRPr sz="1350" b="0" i="0" u="none" strike="noStrike" cap="none">
                <a:solidFill>
                  <a:schemeClr val="dk1"/>
                </a:solidFill>
                <a:latin typeface="Arial"/>
                <a:ea typeface="Arial"/>
                <a:cs typeface="Arial"/>
                <a:sym typeface="Arial"/>
              </a:defRPr>
            </a:lvl4pPr>
            <a:lvl5pPr marL="1371600" marR="0" lvl="4" indent="0" algn="l" rtl="0">
              <a:spcBef>
                <a:spcPts val="0"/>
              </a:spcBef>
              <a:buNone/>
              <a:defRPr sz="1350" b="0" i="0" u="none" strike="noStrike" cap="none">
                <a:solidFill>
                  <a:schemeClr val="dk1"/>
                </a:solidFill>
                <a:latin typeface="Arial"/>
                <a:ea typeface="Arial"/>
                <a:cs typeface="Arial"/>
                <a:sym typeface="Arial"/>
              </a:defRPr>
            </a:lvl5pPr>
            <a:lvl6pPr marL="1714500" marR="0" lvl="5" indent="0" algn="l" rtl="0">
              <a:spcBef>
                <a:spcPts val="0"/>
              </a:spcBef>
              <a:buNone/>
              <a:defRPr sz="1350" b="0" i="0" u="none" strike="noStrike" cap="none">
                <a:solidFill>
                  <a:schemeClr val="dk1"/>
                </a:solidFill>
                <a:latin typeface="Arial"/>
                <a:ea typeface="Arial"/>
                <a:cs typeface="Arial"/>
                <a:sym typeface="Arial"/>
              </a:defRPr>
            </a:lvl6pPr>
            <a:lvl7pPr marL="2057400" marR="0" lvl="6" indent="0" algn="l" rtl="0">
              <a:spcBef>
                <a:spcPts val="0"/>
              </a:spcBef>
              <a:buNone/>
              <a:defRPr sz="1350" b="0" i="0" u="none" strike="noStrike" cap="none">
                <a:solidFill>
                  <a:schemeClr val="dk1"/>
                </a:solidFill>
                <a:latin typeface="Arial"/>
                <a:ea typeface="Arial"/>
                <a:cs typeface="Arial"/>
                <a:sym typeface="Arial"/>
              </a:defRPr>
            </a:lvl7pPr>
            <a:lvl8pPr marL="2400300" marR="0" lvl="7" indent="0" algn="l" rtl="0">
              <a:spcBef>
                <a:spcPts val="0"/>
              </a:spcBef>
              <a:buNone/>
              <a:defRPr sz="1350" b="0" i="0" u="none" strike="noStrike" cap="none">
                <a:solidFill>
                  <a:schemeClr val="dk1"/>
                </a:solidFill>
                <a:latin typeface="Arial"/>
                <a:ea typeface="Arial"/>
                <a:cs typeface="Arial"/>
                <a:sym typeface="Arial"/>
              </a:defRPr>
            </a:lvl8pPr>
            <a:lvl9pPr marL="2743200" marR="0" lvl="8" indent="0" algn="l" rtl="0">
              <a:spcBef>
                <a:spcPts val="0"/>
              </a:spcBef>
              <a:buNone/>
              <a:defRPr sz="1350" b="0" i="0" u="none" strike="noStrike" cap="none">
                <a:solidFill>
                  <a:schemeClr val="dk1"/>
                </a:solidFill>
                <a:latin typeface="Arial"/>
                <a:ea typeface="Arial"/>
                <a:cs typeface="Arial"/>
                <a:sym typeface="Arial"/>
              </a:defRPr>
            </a:lvl9pPr>
          </a:lstStyle>
          <a:p>
            <a:fld id="{2E30C44B-F6CA-4739-94D8-17375932BB6D}" type="datetimeFigureOut">
              <a:rPr lang="zh-TW" altLang="en-US" smtClean="0"/>
              <a:t>2020/6/24</a:t>
            </a:fld>
            <a:endParaRPr lang="zh-TW" altLang="en-US"/>
          </a:p>
        </p:txBody>
      </p:sp>
      <p:sp>
        <p:nvSpPr>
          <p:cNvPr id="95" name="Shape 95"/>
          <p:cNvSpPr txBox="1">
            <a:spLocks noGrp="1"/>
          </p:cNvSpPr>
          <p:nvPr>
            <p:ph type="ftr" idx="11"/>
          </p:nvPr>
        </p:nvSpPr>
        <p:spPr>
          <a:xfrm>
            <a:off x="3124200" y="6248400"/>
            <a:ext cx="2895600" cy="349250"/>
          </a:xfrm>
          <a:prstGeom prst="rect">
            <a:avLst/>
          </a:prstGeom>
          <a:noFill/>
          <a:ln>
            <a:noFill/>
          </a:ln>
        </p:spPr>
        <p:txBody>
          <a:bodyPr lIns="91425" tIns="91425" rIns="91425" bIns="91425" anchor="t" anchorCtr="0"/>
          <a:lstStyle>
            <a:lvl1pPr marL="0" marR="0" lvl="0" indent="0" algn="ctr" rtl="0">
              <a:spcBef>
                <a:spcPts val="0"/>
              </a:spcBef>
              <a:buNone/>
              <a:defRPr sz="1050" b="0">
                <a:solidFill>
                  <a:schemeClr val="dk1"/>
                </a:solidFill>
                <a:latin typeface="Arial"/>
                <a:ea typeface="Arial"/>
                <a:cs typeface="Arial"/>
                <a:sym typeface="Arial"/>
              </a:defRPr>
            </a:lvl1pPr>
            <a:lvl2pPr marL="342900" marR="0" lvl="1" indent="0" algn="l" rtl="0">
              <a:spcBef>
                <a:spcPts val="0"/>
              </a:spcBef>
              <a:buNone/>
              <a:defRPr sz="1350" b="0" i="0" u="none" strike="noStrike" cap="none">
                <a:solidFill>
                  <a:schemeClr val="dk1"/>
                </a:solidFill>
                <a:latin typeface="Arial"/>
                <a:ea typeface="Arial"/>
                <a:cs typeface="Arial"/>
                <a:sym typeface="Arial"/>
              </a:defRPr>
            </a:lvl2pPr>
            <a:lvl3pPr marL="685800" marR="0" lvl="2" indent="0" algn="l" rtl="0">
              <a:spcBef>
                <a:spcPts val="0"/>
              </a:spcBef>
              <a:buNone/>
              <a:defRPr sz="1350" b="0" i="0" u="none" strike="noStrike" cap="none">
                <a:solidFill>
                  <a:schemeClr val="dk1"/>
                </a:solidFill>
                <a:latin typeface="Arial"/>
                <a:ea typeface="Arial"/>
                <a:cs typeface="Arial"/>
                <a:sym typeface="Arial"/>
              </a:defRPr>
            </a:lvl3pPr>
            <a:lvl4pPr marL="1028700" marR="0" lvl="3" indent="0" algn="l" rtl="0">
              <a:spcBef>
                <a:spcPts val="0"/>
              </a:spcBef>
              <a:buNone/>
              <a:defRPr sz="1350" b="0" i="0" u="none" strike="noStrike" cap="none">
                <a:solidFill>
                  <a:schemeClr val="dk1"/>
                </a:solidFill>
                <a:latin typeface="Arial"/>
                <a:ea typeface="Arial"/>
                <a:cs typeface="Arial"/>
                <a:sym typeface="Arial"/>
              </a:defRPr>
            </a:lvl4pPr>
            <a:lvl5pPr marL="1371600" marR="0" lvl="4" indent="0" algn="l" rtl="0">
              <a:spcBef>
                <a:spcPts val="0"/>
              </a:spcBef>
              <a:buNone/>
              <a:defRPr sz="1350" b="0" i="0" u="none" strike="noStrike" cap="none">
                <a:solidFill>
                  <a:schemeClr val="dk1"/>
                </a:solidFill>
                <a:latin typeface="Arial"/>
                <a:ea typeface="Arial"/>
                <a:cs typeface="Arial"/>
                <a:sym typeface="Arial"/>
              </a:defRPr>
            </a:lvl5pPr>
            <a:lvl6pPr marL="1714500" marR="0" lvl="5" indent="0" algn="l" rtl="0">
              <a:spcBef>
                <a:spcPts val="0"/>
              </a:spcBef>
              <a:buNone/>
              <a:defRPr sz="1350" b="0" i="0" u="none" strike="noStrike" cap="none">
                <a:solidFill>
                  <a:schemeClr val="dk1"/>
                </a:solidFill>
                <a:latin typeface="Arial"/>
                <a:ea typeface="Arial"/>
                <a:cs typeface="Arial"/>
                <a:sym typeface="Arial"/>
              </a:defRPr>
            </a:lvl6pPr>
            <a:lvl7pPr marL="2057400" marR="0" lvl="6" indent="0" algn="l" rtl="0">
              <a:spcBef>
                <a:spcPts val="0"/>
              </a:spcBef>
              <a:buNone/>
              <a:defRPr sz="1350" b="0" i="0" u="none" strike="noStrike" cap="none">
                <a:solidFill>
                  <a:schemeClr val="dk1"/>
                </a:solidFill>
                <a:latin typeface="Arial"/>
                <a:ea typeface="Arial"/>
                <a:cs typeface="Arial"/>
                <a:sym typeface="Arial"/>
              </a:defRPr>
            </a:lvl7pPr>
            <a:lvl8pPr marL="2400300" marR="0" lvl="7" indent="0" algn="l" rtl="0">
              <a:spcBef>
                <a:spcPts val="0"/>
              </a:spcBef>
              <a:buNone/>
              <a:defRPr sz="1350" b="0" i="0" u="none" strike="noStrike" cap="none">
                <a:solidFill>
                  <a:schemeClr val="dk1"/>
                </a:solidFill>
                <a:latin typeface="Arial"/>
                <a:ea typeface="Arial"/>
                <a:cs typeface="Arial"/>
                <a:sym typeface="Arial"/>
              </a:defRPr>
            </a:lvl8pPr>
            <a:lvl9pPr marL="2743200" marR="0" lvl="8" indent="0" algn="l" rtl="0">
              <a:spcBef>
                <a:spcPts val="0"/>
              </a:spcBef>
              <a:buNone/>
              <a:defRPr sz="1350" b="0" i="0" u="none" strike="noStrike" cap="none">
                <a:solidFill>
                  <a:schemeClr val="dk1"/>
                </a:solidFill>
                <a:latin typeface="Arial"/>
                <a:ea typeface="Arial"/>
                <a:cs typeface="Arial"/>
                <a:sym typeface="Arial"/>
              </a:defRPr>
            </a:lvl9pPr>
          </a:lstStyle>
          <a:p>
            <a:endParaRPr lang="zh-TW" altLang="en-US"/>
          </a:p>
        </p:txBody>
      </p:sp>
      <p:sp>
        <p:nvSpPr>
          <p:cNvPr id="96" name="Shape 96"/>
          <p:cNvSpPr txBox="1">
            <a:spLocks noGrp="1"/>
          </p:cNvSpPr>
          <p:nvPr>
            <p:ph type="sldNum" idx="12"/>
          </p:nvPr>
        </p:nvSpPr>
        <p:spPr>
          <a:xfrm>
            <a:off x="6553201" y="6248400"/>
            <a:ext cx="1904999" cy="349250"/>
          </a:xfrm>
          <a:prstGeom prst="rect">
            <a:avLst/>
          </a:prstGeom>
          <a:noFill/>
          <a:ln>
            <a:noFill/>
          </a:ln>
        </p:spPr>
        <p:txBody>
          <a:bodyPr lIns="91425" tIns="45700" rIns="91425" bIns="45700" anchor="t" anchorCtr="0">
            <a:noAutofit/>
          </a:bodyPr>
          <a:lstStyle/>
          <a:p>
            <a:fld id="{811BBADB-8E8B-450F-94C0-1B00127C8CA1}" type="slidenum">
              <a:rPr lang="zh-TW" altLang="en-US" smtClean="0"/>
              <a:t>‹#›</a:t>
            </a:fld>
            <a:endParaRPr lang="zh-TW" altLang="en-US"/>
          </a:p>
        </p:txBody>
      </p:sp>
    </p:spTree>
    <p:extLst>
      <p:ext uri="{BB962C8B-B14F-4D97-AF65-F5344CB8AC3E}">
        <p14:creationId xmlns:p14="http://schemas.microsoft.com/office/powerpoint/2010/main" val="1262937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zh-TW" altLang="en-US"/>
              <a:t>按一下以編輯母片標題樣式</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TW" altLang="en-US"/>
              <a:t>按一下以編輯母片子標題樣式</a:t>
            </a:r>
          </a:p>
        </p:txBody>
      </p:sp>
      <p:sp>
        <p:nvSpPr>
          <p:cNvPr id="4" name="Rectangle 2"/>
          <p:cNvSpPr>
            <a:spLocks noGrp="1" noChangeArrowheads="1"/>
          </p:cNvSpPr>
          <p:nvPr>
            <p:ph type="dt" sz="half" idx="10"/>
          </p:nvPr>
        </p:nvSpPr>
        <p:spPr>
          <a:ln/>
        </p:spPr>
        <p:txBody>
          <a:bodyPr/>
          <a:lstStyle>
            <a:lvl1pPr>
              <a:defRPr/>
            </a:lvl1pPr>
          </a:lstStyle>
          <a:p>
            <a:fld id="{2E30C44B-F6CA-4739-94D8-17375932BB6D}" type="datetimeFigureOut">
              <a:rPr lang="zh-TW" altLang="en-US" smtClean="0"/>
              <a:t>2020/6/24</a:t>
            </a:fld>
            <a:endParaRPr lang="zh-TW" altLang="en-US"/>
          </a:p>
        </p:txBody>
      </p:sp>
      <p:sp>
        <p:nvSpPr>
          <p:cNvPr id="5" name="Rectangle 3"/>
          <p:cNvSpPr>
            <a:spLocks noGrp="1" noChangeArrowheads="1"/>
          </p:cNvSpPr>
          <p:nvPr>
            <p:ph type="ftr" sz="quarter" idx="11"/>
          </p:nvPr>
        </p:nvSpPr>
        <p:spPr>
          <a:ln/>
        </p:spPr>
        <p:txBody>
          <a:bodyPr/>
          <a:lstStyle>
            <a:lvl1pPr>
              <a:defRPr/>
            </a:lvl1pPr>
          </a:lstStyle>
          <a:p>
            <a:endParaRPr lang="zh-TW" altLang="en-US"/>
          </a:p>
        </p:txBody>
      </p:sp>
      <p:sp>
        <p:nvSpPr>
          <p:cNvPr id="6" name="Rectangle 4"/>
          <p:cNvSpPr>
            <a:spLocks noGrp="1" noChangeArrowheads="1"/>
          </p:cNvSpPr>
          <p:nvPr>
            <p:ph type="sldNum" sz="quarter" idx="12"/>
          </p:nvPr>
        </p:nvSpPr>
        <p:spPr>
          <a:ln/>
        </p:spPr>
        <p:txBody>
          <a:bodyPr/>
          <a:lstStyle>
            <a:lvl1pPr>
              <a:defRPr/>
            </a:lvl1pPr>
          </a:lstStyle>
          <a:p>
            <a:fld id="{811BBADB-8E8B-450F-94C0-1B00127C8CA1}" type="slidenum">
              <a:rPr lang="zh-TW" altLang="en-US" smtClean="0"/>
              <a:t>‹#›</a:t>
            </a:fld>
            <a:endParaRPr lang="zh-TW" altLang="en-US"/>
          </a:p>
        </p:txBody>
      </p:sp>
    </p:spTree>
    <p:extLst>
      <p:ext uri="{BB962C8B-B14F-4D97-AF65-F5344CB8AC3E}">
        <p14:creationId xmlns:p14="http://schemas.microsoft.com/office/powerpoint/2010/main" val="2665933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alphaModFix/>
          </a:blip>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dt" idx="10"/>
          </p:nvPr>
        </p:nvSpPr>
        <p:spPr>
          <a:xfrm>
            <a:off x="685801" y="6248400"/>
            <a:ext cx="1904999" cy="349250"/>
          </a:xfrm>
          <a:prstGeom prst="rect">
            <a:avLst/>
          </a:prstGeom>
          <a:noFill/>
          <a:ln>
            <a:noFill/>
          </a:ln>
        </p:spPr>
        <p:txBody>
          <a:bodyPr lIns="91425" tIns="91425" rIns="91425" bIns="91425" anchor="t" anchorCtr="0"/>
          <a:lstStyle>
            <a:lvl1pPr marL="0" marR="0" lvl="0" indent="0" algn="l" rtl="0">
              <a:spcBef>
                <a:spcPts val="0"/>
              </a:spcBef>
              <a:buNone/>
              <a:defRPr sz="1050" b="0" i="0" u="none" strike="noStrike" cap="none">
                <a:solidFill>
                  <a:schemeClr val="dk1"/>
                </a:solidFill>
                <a:latin typeface="Arial"/>
                <a:ea typeface="Arial"/>
                <a:cs typeface="Arial"/>
                <a:sym typeface="Arial"/>
              </a:defRPr>
            </a:lvl1pPr>
            <a:lvl2pPr marL="342900" marR="0" lvl="1" indent="0" algn="l" rtl="0">
              <a:spcBef>
                <a:spcPts val="0"/>
              </a:spcBef>
              <a:buNone/>
              <a:defRPr sz="1350" b="0" i="0" u="none" strike="noStrike" cap="none">
                <a:solidFill>
                  <a:schemeClr val="dk1"/>
                </a:solidFill>
                <a:latin typeface="Arial"/>
                <a:ea typeface="Arial"/>
                <a:cs typeface="Arial"/>
                <a:sym typeface="Arial"/>
              </a:defRPr>
            </a:lvl2pPr>
            <a:lvl3pPr marL="685800" marR="0" lvl="2" indent="0" algn="l" rtl="0">
              <a:spcBef>
                <a:spcPts val="0"/>
              </a:spcBef>
              <a:buNone/>
              <a:defRPr sz="1350" b="0" i="0" u="none" strike="noStrike" cap="none">
                <a:solidFill>
                  <a:schemeClr val="dk1"/>
                </a:solidFill>
                <a:latin typeface="Arial"/>
                <a:ea typeface="Arial"/>
                <a:cs typeface="Arial"/>
                <a:sym typeface="Arial"/>
              </a:defRPr>
            </a:lvl3pPr>
            <a:lvl4pPr marL="1028700" marR="0" lvl="3" indent="0" algn="l" rtl="0">
              <a:spcBef>
                <a:spcPts val="0"/>
              </a:spcBef>
              <a:buNone/>
              <a:defRPr sz="1350" b="0" i="0" u="none" strike="noStrike" cap="none">
                <a:solidFill>
                  <a:schemeClr val="dk1"/>
                </a:solidFill>
                <a:latin typeface="Arial"/>
                <a:ea typeface="Arial"/>
                <a:cs typeface="Arial"/>
                <a:sym typeface="Arial"/>
              </a:defRPr>
            </a:lvl4pPr>
            <a:lvl5pPr marL="1371600" marR="0" lvl="4" indent="0" algn="l" rtl="0">
              <a:spcBef>
                <a:spcPts val="0"/>
              </a:spcBef>
              <a:buNone/>
              <a:defRPr sz="1350" b="0" i="0" u="none" strike="noStrike" cap="none">
                <a:solidFill>
                  <a:schemeClr val="dk1"/>
                </a:solidFill>
                <a:latin typeface="Arial"/>
                <a:ea typeface="Arial"/>
                <a:cs typeface="Arial"/>
                <a:sym typeface="Arial"/>
              </a:defRPr>
            </a:lvl5pPr>
            <a:lvl6pPr marL="1714500" marR="0" lvl="5" indent="0" algn="l" rtl="0">
              <a:spcBef>
                <a:spcPts val="0"/>
              </a:spcBef>
              <a:buNone/>
              <a:defRPr sz="1350" b="0" i="0" u="none" strike="noStrike" cap="none">
                <a:solidFill>
                  <a:schemeClr val="dk1"/>
                </a:solidFill>
                <a:latin typeface="Arial"/>
                <a:ea typeface="Arial"/>
                <a:cs typeface="Arial"/>
                <a:sym typeface="Arial"/>
              </a:defRPr>
            </a:lvl6pPr>
            <a:lvl7pPr marL="2057400" marR="0" lvl="6" indent="0" algn="l" rtl="0">
              <a:spcBef>
                <a:spcPts val="0"/>
              </a:spcBef>
              <a:buNone/>
              <a:defRPr sz="1350" b="0" i="0" u="none" strike="noStrike" cap="none">
                <a:solidFill>
                  <a:schemeClr val="dk1"/>
                </a:solidFill>
                <a:latin typeface="Arial"/>
                <a:ea typeface="Arial"/>
                <a:cs typeface="Arial"/>
                <a:sym typeface="Arial"/>
              </a:defRPr>
            </a:lvl7pPr>
            <a:lvl8pPr marL="2400300" marR="0" lvl="7" indent="0" algn="l" rtl="0">
              <a:spcBef>
                <a:spcPts val="0"/>
              </a:spcBef>
              <a:buNone/>
              <a:defRPr sz="1350" b="0" i="0" u="none" strike="noStrike" cap="none">
                <a:solidFill>
                  <a:schemeClr val="dk1"/>
                </a:solidFill>
                <a:latin typeface="Arial"/>
                <a:ea typeface="Arial"/>
                <a:cs typeface="Arial"/>
                <a:sym typeface="Arial"/>
              </a:defRPr>
            </a:lvl8pPr>
            <a:lvl9pPr marL="2743200" marR="0" lvl="8" indent="0" algn="l" rtl="0">
              <a:spcBef>
                <a:spcPts val="0"/>
              </a:spcBef>
              <a:buNone/>
              <a:defRPr sz="1350" b="0" i="0" u="none" strike="noStrike" cap="none">
                <a:solidFill>
                  <a:schemeClr val="dk1"/>
                </a:solidFill>
                <a:latin typeface="Arial"/>
                <a:ea typeface="Arial"/>
                <a:cs typeface="Arial"/>
                <a:sym typeface="Arial"/>
              </a:defRPr>
            </a:lvl9pPr>
          </a:lstStyle>
          <a:p>
            <a:fld id="{2E30C44B-F6CA-4739-94D8-17375932BB6D}" type="datetimeFigureOut">
              <a:rPr lang="zh-TW" altLang="en-US" smtClean="0"/>
              <a:t>2020/6/24</a:t>
            </a:fld>
            <a:endParaRPr lang="zh-TW" altLang="en-US"/>
          </a:p>
        </p:txBody>
      </p:sp>
      <p:sp>
        <p:nvSpPr>
          <p:cNvPr id="11" name="Shape 11"/>
          <p:cNvSpPr txBox="1">
            <a:spLocks noGrp="1"/>
          </p:cNvSpPr>
          <p:nvPr>
            <p:ph type="ftr" idx="11"/>
          </p:nvPr>
        </p:nvSpPr>
        <p:spPr>
          <a:xfrm>
            <a:off x="3124200" y="6248400"/>
            <a:ext cx="2895600" cy="349250"/>
          </a:xfrm>
          <a:prstGeom prst="rect">
            <a:avLst/>
          </a:prstGeom>
          <a:noFill/>
          <a:ln>
            <a:noFill/>
          </a:ln>
        </p:spPr>
        <p:txBody>
          <a:bodyPr lIns="91425" tIns="91425" rIns="91425" bIns="91425" anchor="t" anchorCtr="0"/>
          <a:lstStyle>
            <a:lvl1pPr marL="0" marR="0" lvl="0" indent="0" algn="ctr" rtl="0">
              <a:spcBef>
                <a:spcPts val="0"/>
              </a:spcBef>
              <a:buNone/>
              <a:defRPr sz="1050" b="0" i="0" u="none" strike="noStrike" cap="none">
                <a:solidFill>
                  <a:schemeClr val="dk1"/>
                </a:solidFill>
                <a:latin typeface="Arial"/>
                <a:ea typeface="Arial"/>
                <a:cs typeface="Arial"/>
                <a:sym typeface="Arial"/>
              </a:defRPr>
            </a:lvl1pPr>
            <a:lvl2pPr marL="342900" marR="0" lvl="1" indent="0" algn="l" rtl="0">
              <a:spcBef>
                <a:spcPts val="0"/>
              </a:spcBef>
              <a:buNone/>
              <a:defRPr sz="1350" b="0" i="0" u="none" strike="noStrike" cap="none">
                <a:solidFill>
                  <a:schemeClr val="dk1"/>
                </a:solidFill>
                <a:latin typeface="Arial"/>
                <a:ea typeface="Arial"/>
                <a:cs typeface="Arial"/>
                <a:sym typeface="Arial"/>
              </a:defRPr>
            </a:lvl2pPr>
            <a:lvl3pPr marL="685800" marR="0" lvl="2" indent="0" algn="l" rtl="0">
              <a:spcBef>
                <a:spcPts val="0"/>
              </a:spcBef>
              <a:buNone/>
              <a:defRPr sz="1350" b="0" i="0" u="none" strike="noStrike" cap="none">
                <a:solidFill>
                  <a:schemeClr val="dk1"/>
                </a:solidFill>
                <a:latin typeface="Arial"/>
                <a:ea typeface="Arial"/>
                <a:cs typeface="Arial"/>
                <a:sym typeface="Arial"/>
              </a:defRPr>
            </a:lvl3pPr>
            <a:lvl4pPr marL="1028700" marR="0" lvl="3" indent="0" algn="l" rtl="0">
              <a:spcBef>
                <a:spcPts val="0"/>
              </a:spcBef>
              <a:buNone/>
              <a:defRPr sz="1350" b="0" i="0" u="none" strike="noStrike" cap="none">
                <a:solidFill>
                  <a:schemeClr val="dk1"/>
                </a:solidFill>
                <a:latin typeface="Arial"/>
                <a:ea typeface="Arial"/>
                <a:cs typeface="Arial"/>
                <a:sym typeface="Arial"/>
              </a:defRPr>
            </a:lvl4pPr>
            <a:lvl5pPr marL="1371600" marR="0" lvl="4" indent="0" algn="l" rtl="0">
              <a:spcBef>
                <a:spcPts val="0"/>
              </a:spcBef>
              <a:buNone/>
              <a:defRPr sz="1350" b="0" i="0" u="none" strike="noStrike" cap="none">
                <a:solidFill>
                  <a:schemeClr val="dk1"/>
                </a:solidFill>
                <a:latin typeface="Arial"/>
                <a:ea typeface="Arial"/>
                <a:cs typeface="Arial"/>
                <a:sym typeface="Arial"/>
              </a:defRPr>
            </a:lvl5pPr>
            <a:lvl6pPr marL="1714500" marR="0" lvl="5" indent="0" algn="l" rtl="0">
              <a:spcBef>
                <a:spcPts val="0"/>
              </a:spcBef>
              <a:buNone/>
              <a:defRPr sz="1350" b="0" i="0" u="none" strike="noStrike" cap="none">
                <a:solidFill>
                  <a:schemeClr val="dk1"/>
                </a:solidFill>
                <a:latin typeface="Arial"/>
                <a:ea typeface="Arial"/>
                <a:cs typeface="Arial"/>
                <a:sym typeface="Arial"/>
              </a:defRPr>
            </a:lvl6pPr>
            <a:lvl7pPr marL="2057400" marR="0" lvl="6" indent="0" algn="l" rtl="0">
              <a:spcBef>
                <a:spcPts val="0"/>
              </a:spcBef>
              <a:buNone/>
              <a:defRPr sz="1350" b="0" i="0" u="none" strike="noStrike" cap="none">
                <a:solidFill>
                  <a:schemeClr val="dk1"/>
                </a:solidFill>
                <a:latin typeface="Arial"/>
                <a:ea typeface="Arial"/>
                <a:cs typeface="Arial"/>
                <a:sym typeface="Arial"/>
              </a:defRPr>
            </a:lvl7pPr>
            <a:lvl8pPr marL="2400300" marR="0" lvl="7" indent="0" algn="l" rtl="0">
              <a:spcBef>
                <a:spcPts val="0"/>
              </a:spcBef>
              <a:buNone/>
              <a:defRPr sz="1350" b="0" i="0" u="none" strike="noStrike" cap="none">
                <a:solidFill>
                  <a:schemeClr val="dk1"/>
                </a:solidFill>
                <a:latin typeface="Arial"/>
                <a:ea typeface="Arial"/>
                <a:cs typeface="Arial"/>
                <a:sym typeface="Arial"/>
              </a:defRPr>
            </a:lvl8pPr>
            <a:lvl9pPr marL="2743200" marR="0" lvl="8" indent="0" algn="l" rtl="0">
              <a:spcBef>
                <a:spcPts val="0"/>
              </a:spcBef>
              <a:buNone/>
              <a:defRPr sz="1350" b="0" i="0" u="none" strike="noStrike" cap="none">
                <a:solidFill>
                  <a:schemeClr val="dk1"/>
                </a:solidFill>
                <a:latin typeface="Arial"/>
                <a:ea typeface="Arial"/>
                <a:cs typeface="Arial"/>
                <a:sym typeface="Arial"/>
              </a:defRPr>
            </a:lvl9pPr>
          </a:lstStyle>
          <a:p>
            <a:endParaRPr lang="zh-TW" altLang="en-US"/>
          </a:p>
        </p:txBody>
      </p:sp>
      <p:sp>
        <p:nvSpPr>
          <p:cNvPr id="12" name="Shape 12"/>
          <p:cNvSpPr txBox="1">
            <a:spLocks noGrp="1"/>
          </p:cNvSpPr>
          <p:nvPr>
            <p:ph type="sldNum" idx="12"/>
          </p:nvPr>
        </p:nvSpPr>
        <p:spPr>
          <a:xfrm>
            <a:off x="6553201" y="6248400"/>
            <a:ext cx="1904999" cy="349250"/>
          </a:xfrm>
          <a:prstGeom prst="rect">
            <a:avLst/>
          </a:prstGeom>
          <a:noFill/>
          <a:ln>
            <a:noFill/>
          </a:ln>
        </p:spPr>
        <p:txBody>
          <a:bodyPr lIns="91425" tIns="45700" rIns="91425" bIns="45700" anchor="t" anchorCtr="0">
            <a:noAutofit/>
          </a:bodyPr>
          <a:lstStyle/>
          <a:p>
            <a:fld id="{811BBADB-8E8B-450F-94C0-1B00127C8CA1}" type="slidenum">
              <a:rPr lang="zh-TW" altLang="en-US" smtClean="0"/>
              <a:t>‹#›</a:t>
            </a:fld>
            <a:endParaRPr lang="zh-TW" altLang="en-US"/>
          </a:p>
        </p:txBody>
      </p:sp>
      <p:pic>
        <p:nvPicPr>
          <p:cNvPr id="13" name="Shape 13" descr="NCTU_LOGO"/>
          <p:cNvPicPr preferRelativeResize="0"/>
          <p:nvPr/>
        </p:nvPicPr>
        <p:blipFill rotWithShape="1">
          <a:blip r:embed="rId10">
            <a:alphaModFix/>
          </a:blip>
          <a:srcRect/>
          <a:stretch/>
        </p:blipFill>
        <p:spPr>
          <a:xfrm>
            <a:off x="304800" y="0"/>
            <a:ext cx="4114800" cy="576262"/>
          </a:xfrm>
          <a:prstGeom prst="rect">
            <a:avLst/>
          </a:prstGeom>
          <a:noFill/>
          <a:ln>
            <a:noFill/>
          </a:ln>
        </p:spPr>
      </p:pic>
      <p:cxnSp>
        <p:nvCxnSpPr>
          <p:cNvPr id="14" name="Shape 14"/>
          <p:cNvCxnSpPr/>
          <p:nvPr/>
        </p:nvCxnSpPr>
        <p:spPr>
          <a:xfrm>
            <a:off x="533400" y="1219202"/>
            <a:ext cx="8001000" cy="1587"/>
          </a:xfrm>
          <a:prstGeom prst="straightConnector1">
            <a:avLst/>
          </a:prstGeom>
          <a:noFill/>
          <a:ln w="76200" cap="flat" cmpd="sng">
            <a:solidFill>
              <a:srgbClr val="0082B0"/>
            </a:solidFill>
            <a:prstDash val="solid"/>
            <a:round/>
            <a:headEnd type="none" w="med" len="med"/>
            <a:tailEnd type="none" w="med" len="med"/>
          </a:ln>
        </p:spPr>
      </p:cxnSp>
      <p:sp>
        <p:nvSpPr>
          <p:cNvPr id="15" name="Shape 15"/>
          <p:cNvSpPr txBox="1">
            <a:spLocks noGrp="1"/>
          </p:cNvSpPr>
          <p:nvPr>
            <p:ph type="title"/>
          </p:nvPr>
        </p:nvSpPr>
        <p:spPr>
          <a:xfrm>
            <a:off x="457201" y="457200"/>
            <a:ext cx="8077199" cy="636588"/>
          </a:xfrm>
          <a:prstGeom prst="rect">
            <a:avLst/>
          </a:prstGeom>
          <a:noFill/>
          <a:ln>
            <a:noFill/>
          </a:ln>
        </p:spPr>
        <p:txBody>
          <a:bodyPr lIns="91425" tIns="91425" rIns="91425" bIns="91425" anchor="b" anchorCtr="0"/>
          <a:lstStyle>
            <a:lvl1pPr marL="0" marR="0" lvl="0" indent="0" algn="l" rtl="0">
              <a:spcBef>
                <a:spcPts val="0"/>
              </a:spcBef>
              <a:spcAft>
                <a:spcPts val="0"/>
              </a:spcAft>
              <a:buNone/>
              <a:defRPr sz="3400" b="1" i="1" u="none" strike="noStrike" cap="none">
                <a:solidFill>
                  <a:srgbClr val="0082B0"/>
                </a:solidFill>
                <a:latin typeface="Times New Roman"/>
                <a:ea typeface="Times New Roman"/>
                <a:cs typeface="Times New Roman"/>
                <a:sym typeface="Times New Roman"/>
              </a:defRPr>
            </a:lvl1pPr>
            <a:lvl2pPr marL="0" marR="0" lvl="1" indent="0" algn="l" rtl="0">
              <a:spcBef>
                <a:spcPts val="0"/>
              </a:spcBef>
              <a:spcAft>
                <a:spcPts val="0"/>
              </a:spcAft>
              <a:buNone/>
              <a:defRPr sz="3400" b="1" i="1" u="none" strike="noStrike" cap="none">
                <a:solidFill>
                  <a:srgbClr val="0082B0"/>
                </a:solidFill>
                <a:latin typeface="Times New Roman"/>
                <a:ea typeface="Times New Roman"/>
                <a:cs typeface="Times New Roman"/>
                <a:sym typeface="Times New Roman"/>
              </a:defRPr>
            </a:lvl2pPr>
            <a:lvl3pPr marL="0" marR="0" lvl="2" indent="0" algn="l" rtl="0">
              <a:spcBef>
                <a:spcPts val="0"/>
              </a:spcBef>
              <a:spcAft>
                <a:spcPts val="0"/>
              </a:spcAft>
              <a:buNone/>
              <a:defRPr sz="3400" b="1" i="1" u="none" strike="noStrike" cap="none">
                <a:solidFill>
                  <a:srgbClr val="0082B0"/>
                </a:solidFill>
                <a:latin typeface="Times New Roman"/>
                <a:ea typeface="Times New Roman"/>
                <a:cs typeface="Times New Roman"/>
                <a:sym typeface="Times New Roman"/>
              </a:defRPr>
            </a:lvl3pPr>
            <a:lvl4pPr marL="0" marR="0" lvl="3" indent="0" algn="l" rtl="0">
              <a:spcBef>
                <a:spcPts val="0"/>
              </a:spcBef>
              <a:spcAft>
                <a:spcPts val="0"/>
              </a:spcAft>
              <a:buNone/>
              <a:defRPr sz="3400" b="1" i="1" u="none" strike="noStrike" cap="none">
                <a:solidFill>
                  <a:srgbClr val="0082B0"/>
                </a:solidFill>
                <a:latin typeface="Times New Roman"/>
                <a:ea typeface="Times New Roman"/>
                <a:cs typeface="Times New Roman"/>
                <a:sym typeface="Times New Roman"/>
              </a:defRPr>
            </a:lvl4pPr>
            <a:lvl5pPr marL="0" marR="0" lvl="4" indent="0" algn="l" rtl="0">
              <a:spcBef>
                <a:spcPts val="0"/>
              </a:spcBef>
              <a:spcAft>
                <a:spcPts val="0"/>
              </a:spcAft>
              <a:buNone/>
              <a:defRPr sz="3400" b="1" i="1" u="none" strike="noStrike" cap="none">
                <a:solidFill>
                  <a:srgbClr val="0082B0"/>
                </a:solidFill>
                <a:latin typeface="Times New Roman"/>
                <a:ea typeface="Times New Roman"/>
                <a:cs typeface="Times New Roman"/>
                <a:sym typeface="Times New Roman"/>
              </a:defRPr>
            </a:lvl5pPr>
            <a:lvl6pPr marL="457200" marR="0" lvl="5" indent="0" algn="l" rtl="0">
              <a:spcBef>
                <a:spcPts val="0"/>
              </a:spcBef>
              <a:spcAft>
                <a:spcPts val="0"/>
              </a:spcAft>
              <a:buNone/>
              <a:defRPr sz="3400" b="1" i="1" u="none" strike="noStrike" cap="none">
                <a:solidFill>
                  <a:srgbClr val="0082B0"/>
                </a:solidFill>
                <a:latin typeface="Times New Roman"/>
                <a:ea typeface="Times New Roman"/>
                <a:cs typeface="Times New Roman"/>
                <a:sym typeface="Times New Roman"/>
              </a:defRPr>
            </a:lvl6pPr>
            <a:lvl7pPr marL="914400" marR="0" lvl="6" indent="0" algn="l" rtl="0">
              <a:spcBef>
                <a:spcPts val="0"/>
              </a:spcBef>
              <a:spcAft>
                <a:spcPts val="0"/>
              </a:spcAft>
              <a:buNone/>
              <a:defRPr sz="3400" b="1" i="1" u="none" strike="noStrike" cap="none">
                <a:solidFill>
                  <a:srgbClr val="0082B0"/>
                </a:solidFill>
                <a:latin typeface="Times New Roman"/>
                <a:ea typeface="Times New Roman"/>
                <a:cs typeface="Times New Roman"/>
                <a:sym typeface="Times New Roman"/>
              </a:defRPr>
            </a:lvl7pPr>
            <a:lvl8pPr marL="1371600" marR="0" lvl="7" indent="0" algn="l" rtl="0">
              <a:spcBef>
                <a:spcPts val="0"/>
              </a:spcBef>
              <a:spcAft>
                <a:spcPts val="0"/>
              </a:spcAft>
              <a:buNone/>
              <a:defRPr sz="3400" b="1" i="1" u="none" strike="noStrike" cap="none">
                <a:solidFill>
                  <a:srgbClr val="0082B0"/>
                </a:solidFill>
                <a:latin typeface="Times New Roman"/>
                <a:ea typeface="Times New Roman"/>
                <a:cs typeface="Times New Roman"/>
                <a:sym typeface="Times New Roman"/>
              </a:defRPr>
            </a:lvl8pPr>
            <a:lvl9pPr marL="1828800" marR="0" lvl="8" indent="0" algn="l" rtl="0">
              <a:spcBef>
                <a:spcPts val="0"/>
              </a:spcBef>
              <a:spcAft>
                <a:spcPts val="0"/>
              </a:spcAft>
              <a:buNone/>
              <a:defRPr sz="3400" b="1" i="1" u="none" strike="noStrike" cap="none">
                <a:solidFill>
                  <a:srgbClr val="0082B0"/>
                </a:solidFill>
                <a:latin typeface="Times New Roman"/>
                <a:ea typeface="Times New Roman"/>
                <a:cs typeface="Times New Roman"/>
                <a:sym typeface="Times New Roman"/>
              </a:defRPr>
            </a:lvl9pPr>
          </a:lstStyle>
          <a:p>
            <a:endParaRPr/>
          </a:p>
        </p:txBody>
      </p:sp>
      <p:sp>
        <p:nvSpPr>
          <p:cNvPr id="16" name="Shape 16"/>
          <p:cNvSpPr txBox="1">
            <a:spLocks noGrp="1"/>
          </p:cNvSpPr>
          <p:nvPr>
            <p:ph type="body" idx="1"/>
          </p:nvPr>
        </p:nvSpPr>
        <p:spPr>
          <a:xfrm>
            <a:off x="565151" y="1600200"/>
            <a:ext cx="8013700" cy="4402137"/>
          </a:xfrm>
          <a:prstGeom prst="rect">
            <a:avLst/>
          </a:prstGeom>
          <a:noFill/>
          <a:ln>
            <a:noFill/>
          </a:ln>
        </p:spPr>
        <p:txBody>
          <a:bodyPr lIns="91425" tIns="91425" rIns="91425" bIns="91425" anchor="t" anchorCtr="0"/>
          <a:lstStyle>
            <a:lvl1pPr marL="342900" marR="0" lvl="0" indent="-190500" algn="l" rtl="0">
              <a:spcBef>
                <a:spcPts val="480"/>
              </a:spcBef>
              <a:spcAft>
                <a:spcPts val="0"/>
              </a:spcAft>
              <a:buClr>
                <a:schemeClr val="dk1"/>
              </a:buClr>
              <a:buSzPct val="100000"/>
              <a:buFont typeface="Arial"/>
              <a:buChar char="•"/>
              <a:defRPr sz="2400" b="1" i="0" u="none" strike="noStrike" cap="none">
                <a:solidFill>
                  <a:schemeClr val="dk1"/>
                </a:solidFill>
                <a:latin typeface="Arial"/>
                <a:ea typeface="Arial"/>
                <a:cs typeface="Arial"/>
                <a:sym typeface="Arial"/>
              </a:defRPr>
            </a:lvl1pPr>
            <a:lvl2pPr marL="742950" marR="0" lvl="1" indent="-133350" algn="l" rtl="0">
              <a:spcBef>
                <a:spcPts val="480"/>
              </a:spcBef>
              <a:spcAft>
                <a:spcPts val="0"/>
              </a:spcAft>
              <a:buClr>
                <a:schemeClr val="dk1"/>
              </a:buClr>
              <a:buSzPct val="100000"/>
              <a:buFont typeface="Arial"/>
              <a:buChar char="–"/>
              <a:defRPr sz="2400" b="1" i="0" u="none" strike="noStrike" cap="none">
                <a:solidFill>
                  <a:schemeClr val="dk1"/>
                </a:solidFill>
                <a:latin typeface="Arial"/>
                <a:ea typeface="Arial"/>
                <a:cs typeface="Arial"/>
                <a:sym typeface="Arial"/>
              </a:defRPr>
            </a:lvl2pPr>
            <a:lvl3pPr marL="1143000" marR="0" lvl="2" indent="-76200" algn="l" rtl="0">
              <a:spcBef>
                <a:spcPts val="480"/>
              </a:spcBef>
              <a:spcAft>
                <a:spcPts val="0"/>
              </a:spcAft>
              <a:buClr>
                <a:schemeClr val="dk1"/>
              </a:buClr>
              <a:buSzPct val="100000"/>
              <a:buFont typeface="Arial"/>
              <a:buChar char="•"/>
              <a:defRPr sz="2400" b="1" i="0" u="none" strike="noStrike" cap="none">
                <a:solidFill>
                  <a:schemeClr val="dk1"/>
                </a:solidFill>
                <a:latin typeface="Arial"/>
                <a:ea typeface="Arial"/>
                <a:cs typeface="Arial"/>
                <a:sym typeface="Arial"/>
              </a:defRPr>
            </a:lvl3pPr>
            <a:lvl4pPr marL="1600200" marR="0" lvl="3" indent="-76200" algn="l" rtl="0">
              <a:spcBef>
                <a:spcPts val="480"/>
              </a:spcBef>
              <a:spcAft>
                <a:spcPts val="0"/>
              </a:spcAft>
              <a:buClr>
                <a:schemeClr val="dk1"/>
              </a:buClr>
              <a:buSzPct val="100000"/>
              <a:buFont typeface="Arial"/>
              <a:buChar char="–"/>
              <a:defRPr sz="2400" b="1" i="0" u="none" strike="noStrike" cap="none">
                <a:solidFill>
                  <a:schemeClr val="dk1"/>
                </a:solidFill>
                <a:latin typeface="Arial"/>
                <a:ea typeface="Arial"/>
                <a:cs typeface="Arial"/>
                <a:sym typeface="Arial"/>
              </a:defRPr>
            </a:lvl4pPr>
            <a:lvl5pPr marL="2057400" marR="0" lvl="4" indent="-76200" algn="l" rtl="0">
              <a:spcBef>
                <a:spcPts val="480"/>
              </a:spcBef>
              <a:spcAft>
                <a:spcPts val="0"/>
              </a:spcAft>
              <a:buClr>
                <a:schemeClr val="dk1"/>
              </a:buClr>
              <a:buSzPct val="100000"/>
              <a:buFont typeface="Arial"/>
              <a:buChar char="»"/>
              <a:defRPr sz="2400" b="1" i="0" u="none" strike="noStrike" cap="none">
                <a:solidFill>
                  <a:schemeClr val="dk1"/>
                </a:solidFill>
                <a:latin typeface="Arial"/>
                <a:ea typeface="Arial"/>
                <a:cs typeface="Arial"/>
                <a:sym typeface="Arial"/>
              </a:defRPr>
            </a:lvl5pPr>
            <a:lvl6pPr marL="2514600" marR="0" lvl="5" indent="-76200" algn="l" rtl="0">
              <a:spcBef>
                <a:spcPts val="480"/>
              </a:spcBef>
              <a:spcAft>
                <a:spcPts val="0"/>
              </a:spcAft>
              <a:buClr>
                <a:schemeClr val="dk1"/>
              </a:buClr>
              <a:buSzPct val="100000"/>
              <a:buFont typeface="Arial"/>
              <a:buChar char="»"/>
              <a:defRPr sz="2400" b="1" i="0" u="none" strike="noStrike" cap="none">
                <a:solidFill>
                  <a:schemeClr val="dk1"/>
                </a:solidFill>
                <a:latin typeface="Arial"/>
                <a:ea typeface="Arial"/>
                <a:cs typeface="Arial"/>
                <a:sym typeface="Arial"/>
              </a:defRPr>
            </a:lvl6pPr>
            <a:lvl7pPr marL="2971800" marR="0" lvl="6" indent="-76200" algn="l" rtl="0">
              <a:spcBef>
                <a:spcPts val="480"/>
              </a:spcBef>
              <a:spcAft>
                <a:spcPts val="0"/>
              </a:spcAft>
              <a:buClr>
                <a:schemeClr val="dk1"/>
              </a:buClr>
              <a:buSzPct val="100000"/>
              <a:buFont typeface="Arial"/>
              <a:buChar char="»"/>
              <a:defRPr sz="2400" b="1" i="0" u="none" strike="noStrike" cap="none">
                <a:solidFill>
                  <a:schemeClr val="dk1"/>
                </a:solidFill>
                <a:latin typeface="Arial"/>
                <a:ea typeface="Arial"/>
                <a:cs typeface="Arial"/>
                <a:sym typeface="Arial"/>
              </a:defRPr>
            </a:lvl7pPr>
            <a:lvl8pPr marL="3429000" marR="0" lvl="7" indent="-76200" algn="l" rtl="0">
              <a:spcBef>
                <a:spcPts val="480"/>
              </a:spcBef>
              <a:spcAft>
                <a:spcPts val="0"/>
              </a:spcAft>
              <a:buClr>
                <a:schemeClr val="dk1"/>
              </a:buClr>
              <a:buSzPct val="100000"/>
              <a:buFont typeface="Arial"/>
              <a:buChar char="»"/>
              <a:defRPr sz="2400" b="1" i="0" u="none" strike="noStrike" cap="none">
                <a:solidFill>
                  <a:schemeClr val="dk1"/>
                </a:solidFill>
                <a:latin typeface="Arial"/>
                <a:ea typeface="Arial"/>
                <a:cs typeface="Arial"/>
                <a:sym typeface="Arial"/>
              </a:defRPr>
            </a:lvl8pPr>
            <a:lvl9pPr marL="3886200" marR="0" lvl="8" indent="-76200" algn="l" rtl="0">
              <a:spcBef>
                <a:spcPts val="480"/>
              </a:spcBef>
              <a:spcAft>
                <a:spcPts val="0"/>
              </a:spcAft>
              <a:buClr>
                <a:schemeClr val="dk1"/>
              </a:buClr>
              <a:buSzPct val="100000"/>
              <a:buFont typeface="Arial"/>
              <a:buChar char="»"/>
              <a:defRPr sz="2400" b="1" i="0" u="none" strike="noStrike" cap="none">
                <a:solidFill>
                  <a:schemeClr val="dk1"/>
                </a:solidFill>
                <a:latin typeface="Arial"/>
                <a:ea typeface="Arial"/>
                <a:cs typeface="Arial"/>
                <a:sym typeface="Arial"/>
              </a:defRPr>
            </a:lvl9pPr>
          </a:lstStyle>
          <a:p>
            <a:endParaRPr/>
          </a:p>
        </p:txBody>
      </p:sp>
      <p:sp>
        <p:nvSpPr>
          <p:cNvPr id="17" name="Shape 17"/>
          <p:cNvSpPr/>
          <p:nvPr/>
        </p:nvSpPr>
        <p:spPr>
          <a:xfrm>
            <a:off x="0" y="6623052"/>
            <a:ext cx="9144000" cy="234949"/>
          </a:xfrm>
          <a:prstGeom prst="rect">
            <a:avLst/>
          </a:prstGeom>
          <a:noFill/>
          <a:ln>
            <a:noFill/>
          </a:ln>
        </p:spPr>
        <p:txBody>
          <a:bodyPr lIns="60713" tIns="30956" rIns="60713" bIns="30956" anchor="t" anchorCtr="0">
            <a:noAutofit/>
          </a:bodyPr>
          <a:lstStyle/>
          <a:p>
            <a:pPr marL="0" marR="0" lvl="0" indent="0" algn="ctr" rtl="0">
              <a:spcBef>
                <a:spcPts val="0"/>
              </a:spcBef>
              <a:buSzPct val="25000"/>
              <a:buNone/>
            </a:pPr>
            <a:r>
              <a:rPr lang="en-US" sz="750" b="1" i="0" u="none" strike="noStrike" cap="none" dirty="0">
                <a:solidFill>
                  <a:schemeClr val="dk1"/>
                </a:solidFill>
                <a:latin typeface="Arial"/>
                <a:ea typeface="Arial"/>
                <a:cs typeface="Arial"/>
                <a:sym typeface="Arial"/>
              </a:rPr>
              <a:t>Copyright © 2019, MBL@CS.NCTU </a:t>
            </a:r>
          </a:p>
        </p:txBody>
      </p:sp>
    </p:spTree>
    <p:extLst>
      <p:ext uri="{BB962C8B-B14F-4D97-AF65-F5344CB8AC3E}">
        <p14:creationId xmlns:p14="http://schemas.microsoft.com/office/powerpoint/2010/main" val="3067480840"/>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05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05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05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05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05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05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05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05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BE6CDC-0C8E-45FC-B1D1-74CCEFFF1602}"/>
              </a:ext>
            </a:extLst>
          </p:cNvPr>
          <p:cNvSpPr>
            <a:spLocks noGrp="1"/>
          </p:cNvSpPr>
          <p:nvPr>
            <p:ph type="ctrTitle"/>
          </p:nvPr>
        </p:nvSpPr>
        <p:spPr/>
        <p:txBody>
          <a:bodyPr/>
          <a:lstStyle/>
          <a:p>
            <a:pPr algn="ctr"/>
            <a:r>
              <a:rPr lang="en-US" altLang="zh-TW" dirty="0"/>
              <a:t>Instance Segmentation </a:t>
            </a:r>
            <a:br>
              <a:rPr lang="en-US" altLang="zh-TW" dirty="0"/>
            </a:br>
            <a:r>
              <a:rPr lang="en-US" altLang="zh-TW" dirty="0"/>
              <a:t>for ships in satellite imagery</a:t>
            </a:r>
            <a:endParaRPr lang="zh-TW" altLang="en-US" dirty="0"/>
          </a:p>
        </p:txBody>
      </p:sp>
      <p:sp>
        <p:nvSpPr>
          <p:cNvPr id="3" name="副標題 2">
            <a:extLst>
              <a:ext uri="{FF2B5EF4-FFF2-40B4-BE49-F238E27FC236}">
                <a16:creationId xmlns:a16="http://schemas.microsoft.com/office/drawing/2014/main" id="{71C2E3ED-3D71-4F14-A250-5FAF3DC199E3}"/>
              </a:ext>
            </a:extLst>
          </p:cNvPr>
          <p:cNvSpPr>
            <a:spLocks noGrp="1"/>
          </p:cNvSpPr>
          <p:nvPr>
            <p:ph type="subTitle" idx="1"/>
          </p:nvPr>
        </p:nvSpPr>
        <p:spPr>
          <a:xfrm>
            <a:off x="1438712" y="4280482"/>
            <a:ext cx="6400800" cy="1752600"/>
          </a:xfrm>
        </p:spPr>
        <p:txBody>
          <a:bodyPr/>
          <a:lstStyle/>
          <a:p>
            <a:r>
              <a:rPr lang="en-US" altLang="zh-TW" dirty="0"/>
              <a:t>0756552 </a:t>
            </a:r>
            <a:r>
              <a:rPr lang="zh-TW" altLang="en-US" dirty="0"/>
              <a:t>繆穩慶</a:t>
            </a:r>
          </a:p>
        </p:txBody>
      </p:sp>
    </p:spTree>
    <p:extLst>
      <p:ext uri="{BB962C8B-B14F-4D97-AF65-F5344CB8AC3E}">
        <p14:creationId xmlns:p14="http://schemas.microsoft.com/office/powerpoint/2010/main" val="1490519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396989" y="492489"/>
            <a:ext cx="8077199" cy="636588"/>
          </a:xfrm>
        </p:spPr>
        <p:txBody>
          <a:bodyPr/>
          <a:lstStyle/>
          <a:p>
            <a:r>
              <a:rPr lang="en-US" altLang="zh-TW" sz="3600" dirty="0"/>
              <a:t>Data preprocessing</a:t>
            </a:r>
            <a:endParaRPr lang="zh-TW" altLang="en-US" sz="3600" dirty="0"/>
          </a:p>
        </p:txBody>
      </p:sp>
      <p:sp>
        <p:nvSpPr>
          <p:cNvPr id="5" name="投影片編號版面配置區 4"/>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400" b="0" smtClean="0">
                <a:solidFill>
                  <a:schemeClr val="dk1"/>
                </a:solidFill>
                <a:latin typeface="Arial"/>
                <a:ea typeface="Arial"/>
                <a:cs typeface="Arial"/>
                <a:sym typeface="Arial"/>
              </a:rPr>
              <a:t>10</a:t>
            </a:fld>
            <a:endParaRPr lang="en-US" sz="1400" b="0">
              <a:solidFill>
                <a:schemeClr val="dk1"/>
              </a:solidFill>
              <a:latin typeface="Arial"/>
              <a:ea typeface="Arial"/>
              <a:cs typeface="Arial"/>
              <a:sym typeface="Arial"/>
            </a:endParaRPr>
          </a:p>
        </p:txBody>
      </p:sp>
      <p:sp>
        <p:nvSpPr>
          <p:cNvPr id="3" name="Rectangle 2">
            <a:extLst>
              <a:ext uri="{FF2B5EF4-FFF2-40B4-BE49-F238E27FC236}">
                <a16:creationId xmlns:a16="http://schemas.microsoft.com/office/drawing/2014/main" id="{33B1D3BE-2DAF-44B9-9C95-6D2B71630CA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文字版面配置區 6">
            <a:extLst>
              <a:ext uri="{FF2B5EF4-FFF2-40B4-BE49-F238E27FC236}">
                <a16:creationId xmlns:a16="http://schemas.microsoft.com/office/drawing/2014/main" id="{F90498B6-4E95-47E7-81E4-39FFD58CC210}"/>
              </a:ext>
            </a:extLst>
          </p:cNvPr>
          <p:cNvSpPr>
            <a:spLocks noGrp="1"/>
          </p:cNvSpPr>
          <p:nvPr>
            <p:ph type="body" idx="1"/>
          </p:nvPr>
        </p:nvSpPr>
        <p:spPr>
          <a:xfrm>
            <a:off x="565150" y="1368107"/>
            <a:ext cx="8013700" cy="4402137"/>
          </a:xfrm>
        </p:spPr>
        <p:txBody>
          <a:bodyPr/>
          <a:lstStyle/>
          <a:p>
            <a:pPr marL="520700" indent="-342900"/>
            <a:r>
              <a:rPr lang="en-US" altLang="zh-TW" sz="2000" b="1" dirty="0">
                <a:latin typeface="Times New Roman" panose="02020603050405020304" pitchFamily="18" charset="0"/>
                <a:cs typeface="Times New Roman" panose="02020603050405020304" pitchFamily="18" charset="0"/>
              </a:rPr>
              <a:t>Image Resizing</a:t>
            </a:r>
          </a:p>
          <a:p>
            <a:pPr marL="177800" indent="0">
              <a:buNone/>
            </a:pPr>
            <a:r>
              <a:rPr lang="en-US" altLang="zh-TW" sz="2000" dirty="0">
                <a:latin typeface="Times New Roman" panose="02020603050405020304" pitchFamily="18" charset="0"/>
                <a:cs typeface="Times New Roman" panose="02020603050405020304" pitchFamily="18" charset="0"/>
              </a:rPr>
              <a:t>Since one ship in the testing image is much smaller than in the training image, we resize training images as small as possible and testing images as large as possible to get better result.</a:t>
            </a:r>
          </a:p>
          <a:p>
            <a:pPr marL="177800" indent="0">
              <a:buNone/>
            </a:pPr>
            <a:endParaRPr lang="en-US" altLang="zh-TW" sz="2000" dirty="0">
              <a:latin typeface="Times New Roman" panose="02020603050405020304" pitchFamily="18" charset="0"/>
              <a:cs typeface="Times New Roman" panose="02020603050405020304" pitchFamily="18" charset="0"/>
            </a:endParaRPr>
          </a:p>
          <a:p>
            <a:pPr marL="177800" indent="0">
              <a:buNone/>
            </a:pPr>
            <a:endParaRPr lang="en-US" altLang="zh-TW" sz="2000" dirty="0">
              <a:latin typeface="Times New Roman" panose="02020603050405020304" pitchFamily="18" charset="0"/>
              <a:cs typeface="Times New Roman" panose="02020603050405020304" pitchFamily="18" charset="0"/>
            </a:endParaRPr>
          </a:p>
          <a:p>
            <a:pPr marL="177800" indent="0">
              <a:buNone/>
            </a:pPr>
            <a:r>
              <a:rPr lang="en-US" altLang="zh-TW" sz="2000" dirty="0">
                <a:solidFill>
                  <a:schemeClr val="tx1"/>
                </a:solidFill>
                <a:latin typeface="Times New Roman" panose="02020603050405020304" pitchFamily="18" charset="0"/>
                <a:cs typeface="Times New Roman" panose="02020603050405020304" pitchFamily="18" charset="0"/>
              </a:rPr>
              <a:t>Training : from 80x80 to 256x256(The smallest size the model can accept)</a:t>
            </a:r>
          </a:p>
          <a:p>
            <a:pPr marL="177800" indent="0">
              <a:buNone/>
            </a:pPr>
            <a:endParaRPr lang="en-US" altLang="zh-TW" sz="2000" dirty="0">
              <a:solidFill>
                <a:schemeClr val="tx1"/>
              </a:solidFill>
              <a:latin typeface="Times New Roman" panose="02020603050405020304" pitchFamily="18" charset="0"/>
              <a:cs typeface="Times New Roman" panose="02020603050405020304" pitchFamily="18" charset="0"/>
            </a:endParaRPr>
          </a:p>
          <a:p>
            <a:pPr marL="177800" indent="0">
              <a:buNone/>
            </a:pPr>
            <a:r>
              <a:rPr lang="en-US" altLang="zh-TW" sz="2000" dirty="0">
                <a:solidFill>
                  <a:schemeClr val="tx1"/>
                </a:solidFill>
                <a:latin typeface="Times New Roman" panose="02020603050405020304" pitchFamily="18" charset="0"/>
                <a:cs typeface="Times New Roman" panose="02020603050405020304" pitchFamily="18" charset="0"/>
              </a:rPr>
              <a:t>Testing : Compare 2048x2048 and 3072x3072</a:t>
            </a:r>
          </a:p>
          <a:p>
            <a:pPr marL="177800" indent="0">
              <a:buNone/>
            </a:pPr>
            <a:endParaRPr lang="en-US" altLang="zh-TW" sz="20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3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b="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122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396989" y="492489"/>
            <a:ext cx="8077199" cy="636588"/>
          </a:xfrm>
        </p:spPr>
        <p:txBody>
          <a:bodyPr/>
          <a:lstStyle/>
          <a:p>
            <a:r>
              <a:rPr lang="en-US" altLang="zh-TW" sz="3600" dirty="0"/>
              <a:t>Data preprocessing</a:t>
            </a:r>
            <a:endParaRPr lang="zh-TW" altLang="en-US" sz="3600" dirty="0"/>
          </a:p>
        </p:txBody>
      </p:sp>
      <p:sp>
        <p:nvSpPr>
          <p:cNvPr id="5" name="投影片編號版面配置區 4"/>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400" b="0" smtClean="0">
                <a:solidFill>
                  <a:schemeClr val="dk1"/>
                </a:solidFill>
                <a:latin typeface="Arial"/>
                <a:ea typeface="Arial"/>
                <a:cs typeface="Arial"/>
                <a:sym typeface="Arial"/>
              </a:rPr>
              <a:t>11</a:t>
            </a:fld>
            <a:endParaRPr lang="en-US" sz="1400" b="0">
              <a:solidFill>
                <a:schemeClr val="dk1"/>
              </a:solidFill>
              <a:latin typeface="Arial"/>
              <a:ea typeface="Arial"/>
              <a:cs typeface="Arial"/>
              <a:sym typeface="Arial"/>
            </a:endParaRPr>
          </a:p>
        </p:txBody>
      </p:sp>
      <p:sp>
        <p:nvSpPr>
          <p:cNvPr id="3" name="Rectangle 2">
            <a:extLst>
              <a:ext uri="{FF2B5EF4-FFF2-40B4-BE49-F238E27FC236}">
                <a16:creationId xmlns:a16="http://schemas.microsoft.com/office/drawing/2014/main" id="{33B1D3BE-2DAF-44B9-9C95-6D2B71630CA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文字版面配置區 6">
            <a:extLst>
              <a:ext uri="{FF2B5EF4-FFF2-40B4-BE49-F238E27FC236}">
                <a16:creationId xmlns:a16="http://schemas.microsoft.com/office/drawing/2014/main" id="{F90498B6-4E95-47E7-81E4-39FFD58CC210}"/>
              </a:ext>
            </a:extLst>
          </p:cNvPr>
          <p:cNvSpPr>
            <a:spLocks noGrp="1"/>
          </p:cNvSpPr>
          <p:nvPr>
            <p:ph type="body" idx="1"/>
          </p:nvPr>
        </p:nvSpPr>
        <p:spPr>
          <a:xfrm>
            <a:off x="565150" y="1368107"/>
            <a:ext cx="8013700" cy="4402137"/>
          </a:xfrm>
        </p:spPr>
        <p:txBody>
          <a:bodyPr/>
          <a:lstStyle/>
          <a:p>
            <a:pPr marL="520700" indent="-342900"/>
            <a:r>
              <a:rPr lang="en-US" altLang="zh-TW" sz="2000" b="1" dirty="0">
                <a:latin typeface="Times New Roman" panose="02020603050405020304" pitchFamily="18" charset="0"/>
                <a:cs typeface="Times New Roman" panose="02020603050405020304" pitchFamily="18" charset="0"/>
              </a:rPr>
              <a:t>Image Resizing</a:t>
            </a:r>
          </a:p>
          <a:p>
            <a:pPr marL="177800" indent="0">
              <a:buNone/>
            </a:pPr>
            <a:endParaRPr lang="en-US" altLang="zh-TW" sz="20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3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b="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b="0" dirty="0">
              <a:solidFill>
                <a:schemeClr val="tx1"/>
              </a:solidFill>
              <a:latin typeface="Times New Roman" panose="02020603050405020304" pitchFamily="18" charset="0"/>
              <a:cs typeface="Times New Roman" panose="02020603050405020304" pitchFamily="18" charset="0"/>
            </a:endParaRPr>
          </a:p>
        </p:txBody>
      </p:sp>
      <p:pic>
        <p:nvPicPr>
          <p:cNvPr id="9" name="圖片 8">
            <a:extLst>
              <a:ext uri="{FF2B5EF4-FFF2-40B4-BE49-F238E27FC236}">
                <a16:creationId xmlns:a16="http://schemas.microsoft.com/office/drawing/2014/main" id="{50D2D3A8-84E8-43CC-AF4A-4E8B8C4AE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681" y="1963322"/>
            <a:ext cx="7231295" cy="2931356"/>
          </a:xfrm>
          <a:prstGeom prst="rect">
            <a:avLst/>
          </a:prstGeom>
        </p:spPr>
      </p:pic>
      <p:graphicFrame>
        <p:nvGraphicFramePr>
          <p:cNvPr id="12" name="表格 11">
            <a:extLst>
              <a:ext uri="{FF2B5EF4-FFF2-40B4-BE49-F238E27FC236}">
                <a16:creationId xmlns:a16="http://schemas.microsoft.com/office/drawing/2014/main" id="{8EADEA86-BE31-4C4D-B162-26107E4926F4}"/>
              </a:ext>
            </a:extLst>
          </p:cNvPr>
          <p:cNvGraphicFramePr>
            <a:graphicFrameLocks noGrp="1"/>
          </p:cNvGraphicFramePr>
          <p:nvPr>
            <p:extLst>
              <p:ext uri="{D42A27DB-BD31-4B8C-83A1-F6EECF244321}">
                <p14:modId xmlns:p14="http://schemas.microsoft.com/office/powerpoint/2010/main" val="585268499"/>
              </p:ext>
            </p:extLst>
          </p:nvPr>
        </p:nvGraphicFramePr>
        <p:xfrm>
          <a:off x="2497482" y="5192785"/>
          <a:ext cx="4421691" cy="1015242"/>
        </p:xfrm>
        <a:graphic>
          <a:graphicData uri="http://schemas.openxmlformats.org/drawingml/2006/table">
            <a:tbl>
              <a:tblPr firstRow="1" bandRow="1">
                <a:tableStyleId>{5940675A-B579-460E-94D1-54222C63F5DA}</a:tableStyleId>
              </a:tblPr>
              <a:tblGrid>
                <a:gridCol w="1473897">
                  <a:extLst>
                    <a:ext uri="{9D8B030D-6E8A-4147-A177-3AD203B41FA5}">
                      <a16:colId xmlns:a16="http://schemas.microsoft.com/office/drawing/2014/main" val="3522274616"/>
                    </a:ext>
                  </a:extLst>
                </a:gridCol>
                <a:gridCol w="1473897">
                  <a:extLst>
                    <a:ext uri="{9D8B030D-6E8A-4147-A177-3AD203B41FA5}">
                      <a16:colId xmlns:a16="http://schemas.microsoft.com/office/drawing/2014/main" val="2448794974"/>
                    </a:ext>
                  </a:extLst>
                </a:gridCol>
                <a:gridCol w="1473897">
                  <a:extLst>
                    <a:ext uri="{9D8B030D-6E8A-4147-A177-3AD203B41FA5}">
                      <a16:colId xmlns:a16="http://schemas.microsoft.com/office/drawing/2014/main" val="887274377"/>
                    </a:ext>
                  </a:extLst>
                </a:gridCol>
              </a:tblGrid>
              <a:tr h="338414">
                <a:tc>
                  <a:txBody>
                    <a:bodyPr/>
                    <a:lstStyle/>
                    <a:p>
                      <a:r>
                        <a:rPr lang="en-US" altLang="zh-TW" sz="1200" dirty="0">
                          <a:latin typeface="Times New Roman" panose="02020603050405020304" pitchFamily="18" charset="0"/>
                          <a:cs typeface="Times New Roman" panose="02020603050405020304" pitchFamily="18" charset="0"/>
                        </a:rPr>
                        <a:t>Image Size</a:t>
                      </a:r>
                      <a:endParaRPr lang="zh-TW" altLang="en-US" sz="1200" dirty="0">
                        <a:latin typeface="Times New Roman" panose="02020603050405020304" pitchFamily="18" charset="0"/>
                        <a:cs typeface="Times New Roman" panose="02020603050405020304" pitchFamily="18" charset="0"/>
                      </a:endParaRPr>
                    </a:p>
                  </a:txBody>
                  <a:tcPr anchor="ctr"/>
                </a:tc>
                <a:tc>
                  <a:txBody>
                    <a:bodyPr/>
                    <a:lstStyle/>
                    <a:p>
                      <a:r>
                        <a:rPr lang="en-US" altLang="zh-TW" sz="1200" dirty="0" err="1">
                          <a:latin typeface="Times New Roman" panose="02020603050405020304" pitchFamily="18" charset="0"/>
                          <a:cs typeface="Times New Roman" panose="02020603050405020304" pitchFamily="18" charset="0"/>
                        </a:rPr>
                        <a:t>mAP</a:t>
                      </a:r>
                      <a:r>
                        <a:rPr lang="en-US" altLang="zh-TW" sz="1200" dirty="0">
                          <a:latin typeface="Times New Roman" panose="02020603050405020304" pitchFamily="18" charset="0"/>
                          <a:cs typeface="Times New Roman" panose="02020603050405020304" pitchFamily="18" charset="0"/>
                        </a:rPr>
                        <a:t>(%, </a:t>
                      </a:r>
                      <a:r>
                        <a:rPr lang="en-US" altLang="zh-TW" sz="1200" dirty="0" err="1">
                          <a:latin typeface="Times New Roman" panose="02020603050405020304" pitchFamily="18" charset="0"/>
                          <a:cs typeface="Times New Roman" panose="02020603050405020304" pitchFamily="18" charset="0"/>
                        </a:rPr>
                        <a:t>IoU</a:t>
                      </a:r>
                      <a:r>
                        <a:rPr lang="en-US" altLang="zh-TW" sz="1200" dirty="0">
                          <a:latin typeface="Times New Roman" panose="02020603050405020304" pitchFamily="18" charset="0"/>
                          <a:cs typeface="Times New Roman" panose="02020603050405020304" pitchFamily="18" charset="0"/>
                        </a:rPr>
                        <a:t> = 0.5)</a:t>
                      </a:r>
                      <a:endParaRPr lang="zh-TW" altLang="en-US" sz="1200" dirty="0">
                        <a:latin typeface="Times New Roman" panose="02020603050405020304" pitchFamily="18" charset="0"/>
                        <a:cs typeface="Times New Roman" panose="02020603050405020304" pitchFamily="18" charset="0"/>
                      </a:endParaRPr>
                    </a:p>
                  </a:txBody>
                  <a:tcPr anchor="ctr"/>
                </a:tc>
                <a:tc>
                  <a:txBody>
                    <a:bodyPr/>
                    <a:lstStyle/>
                    <a:p>
                      <a:r>
                        <a:rPr lang="en-US" altLang="zh-TW" sz="1200" dirty="0">
                          <a:latin typeface="Times New Roman" panose="02020603050405020304" pitchFamily="18" charset="0"/>
                          <a:cs typeface="Times New Roman" panose="02020603050405020304" pitchFamily="18" charset="0"/>
                        </a:rPr>
                        <a:t>Inference time(s)</a:t>
                      </a:r>
                      <a:endParaRPr lang="zh-TW" altLang="en-US" sz="1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43381911"/>
                  </a:ext>
                </a:extLst>
              </a:tr>
              <a:tr h="338414">
                <a:tc>
                  <a:txBody>
                    <a:bodyPr/>
                    <a:lstStyle/>
                    <a:p>
                      <a:r>
                        <a:rPr lang="en-US" altLang="zh-TW" sz="1200" dirty="0">
                          <a:latin typeface="Times New Roman" panose="02020603050405020304" pitchFamily="18" charset="0"/>
                          <a:cs typeface="Times New Roman" panose="02020603050405020304" pitchFamily="18" charset="0"/>
                        </a:rPr>
                        <a:t>2048x2048</a:t>
                      </a:r>
                      <a:endParaRPr lang="zh-TW" altLang="en-US" sz="1200" dirty="0">
                        <a:latin typeface="Times New Roman" panose="02020603050405020304" pitchFamily="18" charset="0"/>
                        <a:cs typeface="Times New Roman" panose="02020603050405020304" pitchFamily="18" charset="0"/>
                      </a:endParaRPr>
                    </a:p>
                  </a:txBody>
                  <a:tcPr anchor="ctr"/>
                </a:tc>
                <a:tc>
                  <a:txBody>
                    <a:bodyPr/>
                    <a:lstStyle/>
                    <a:p>
                      <a:r>
                        <a:rPr lang="en-US" altLang="zh-TW" sz="1200" dirty="0">
                          <a:latin typeface="Times New Roman" panose="02020603050405020304" pitchFamily="18" charset="0"/>
                          <a:cs typeface="Times New Roman" panose="02020603050405020304" pitchFamily="18" charset="0"/>
                        </a:rPr>
                        <a:t>61.4</a:t>
                      </a:r>
                      <a:endParaRPr lang="zh-TW" altLang="en-US" sz="1200" dirty="0">
                        <a:latin typeface="Times New Roman" panose="02020603050405020304" pitchFamily="18" charset="0"/>
                        <a:cs typeface="Times New Roman" panose="02020603050405020304" pitchFamily="18" charset="0"/>
                      </a:endParaRPr>
                    </a:p>
                  </a:txBody>
                  <a:tcPr anchor="ctr"/>
                </a:tc>
                <a:tc>
                  <a:txBody>
                    <a:bodyPr/>
                    <a:lstStyle/>
                    <a:p>
                      <a:r>
                        <a:rPr lang="en-US" altLang="zh-TW" sz="1200" b="1" dirty="0">
                          <a:latin typeface="Times New Roman" panose="02020603050405020304" pitchFamily="18" charset="0"/>
                          <a:cs typeface="Times New Roman" panose="02020603050405020304" pitchFamily="18" charset="0"/>
                        </a:rPr>
                        <a:t>9.21</a:t>
                      </a:r>
                      <a:endParaRPr lang="zh-TW" altLang="en-US" sz="12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59215102"/>
                  </a:ext>
                </a:extLst>
              </a:tr>
              <a:tr h="338414">
                <a:tc>
                  <a:txBody>
                    <a:bodyPr/>
                    <a:lstStyle/>
                    <a:p>
                      <a:r>
                        <a:rPr lang="en-US" altLang="zh-TW" sz="1200" dirty="0">
                          <a:latin typeface="Times New Roman" panose="02020603050405020304" pitchFamily="18" charset="0"/>
                          <a:cs typeface="Times New Roman" panose="02020603050405020304" pitchFamily="18" charset="0"/>
                        </a:rPr>
                        <a:t>3072x3072</a:t>
                      </a:r>
                      <a:endParaRPr lang="zh-TW" altLang="en-US" sz="1200" dirty="0">
                        <a:latin typeface="Times New Roman" panose="02020603050405020304" pitchFamily="18" charset="0"/>
                        <a:cs typeface="Times New Roman" panose="02020603050405020304" pitchFamily="18" charset="0"/>
                      </a:endParaRPr>
                    </a:p>
                  </a:txBody>
                  <a:tcPr anchor="ctr"/>
                </a:tc>
                <a:tc>
                  <a:txBody>
                    <a:bodyPr/>
                    <a:lstStyle/>
                    <a:p>
                      <a:r>
                        <a:rPr lang="en-US" altLang="zh-TW" sz="1200" b="1" dirty="0">
                          <a:latin typeface="Times New Roman" panose="02020603050405020304" pitchFamily="18" charset="0"/>
                          <a:cs typeface="Times New Roman" panose="02020603050405020304" pitchFamily="18" charset="0"/>
                        </a:rPr>
                        <a:t>75.6</a:t>
                      </a:r>
                      <a:endParaRPr lang="zh-TW" altLang="en-US" sz="1200" b="1" dirty="0">
                        <a:latin typeface="Times New Roman" panose="02020603050405020304" pitchFamily="18" charset="0"/>
                        <a:cs typeface="Times New Roman" panose="02020603050405020304" pitchFamily="18" charset="0"/>
                      </a:endParaRPr>
                    </a:p>
                  </a:txBody>
                  <a:tcPr anchor="ctr"/>
                </a:tc>
                <a:tc>
                  <a:txBody>
                    <a:bodyPr/>
                    <a:lstStyle/>
                    <a:p>
                      <a:r>
                        <a:rPr lang="en-US" altLang="zh-TW" sz="1200" dirty="0">
                          <a:latin typeface="Times New Roman" panose="02020603050405020304" pitchFamily="18" charset="0"/>
                          <a:cs typeface="Times New Roman" panose="02020603050405020304" pitchFamily="18" charset="0"/>
                        </a:rPr>
                        <a:t>19.1</a:t>
                      </a:r>
                      <a:endParaRPr lang="zh-TW" altLang="en-US" sz="1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29975838"/>
                  </a:ext>
                </a:extLst>
              </a:tr>
            </a:tbl>
          </a:graphicData>
        </a:graphic>
      </p:graphicFrame>
    </p:spTree>
    <p:extLst>
      <p:ext uri="{BB962C8B-B14F-4D97-AF65-F5344CB8AC3E}">
        <p14:creationId xmlns:p14="http://schemas.microsoft.com/office/powerpoint/2010/main" val="2243420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396989" y="492489"/>
            <a:ext cx="8077199" cy="636588"/>
          </a:xfrm>
        </p:spPr>
        <p:txBody>
          <a:bodyPr/>
          <a:lstStyle/>
          <a:p>
            <a:r>
              <a:rPr lang="en-US" altLang="zh-TW" sz="3600" dirty="0"/>
              <a:t>Data preprocessing</a:t>
            </a:r>
            <a:endParaRPr lang="zh-TW" altLang="en-US" sz="3600" dirty="0"/>
          </a:p>
        </p:txBody>
      </p:sp>
      <p:sp>
        <p:nvSpPr>
          <p:cNvPr id="5" name="投影片編號版面配置區 4"/>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400" b="0" smtClean="0">
                <a:solidFill>
                  <a:schemeClr val="dk1"/>
                </a:solidFill>
                <a:latin typeface="Arial"/>
                <a:ea typeface="Arial"/>
                <a:cs typeface="Arial"/>
                <a:sym typeface="Arial"/>
              </a:rPr>
              <a:t>12</a:t>
            </a:fld>
            <a:endParaRPr lang="en-US" sz="1400" b="0">
              <a:solidFill>
                <a:schemeClr val="dk1"/>
              </a:solidFill>
              <a:latin typeface="Arial"/>
              <a:ea typeface="Arial"/>
              <a:cs typeface="Arial"/>
              <a:sym typeface="Arial"/>
            </a:endParaRPr>
          </a:p>
        </p:txBody>
      </p:sp>
      <p:sp>
        <p:nvSpPr>
          <p:cNvPr id="3" name="Rectangle 2">
            <a:extLst>
              <a:ext uri="{FF2B5EF4-FFF2-40B4-BE49-F238E27FC236}">
                <a16:creationId xmlns:a16="http://schemas.microsoft.com/office/drawing/2014/main" id="{33B1D3BE-2DAF-44B9-9C95-6D2B71630CA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文字版面配置區 6">
            <a:extLst>
              <a:ext uri="{FF2B5EF4-FFF2-40B4-BE49-F238E27FC236}">
                <a16:creationId xmlns:a16="http://schemas.microsoft.com/office/drawing/2014/main" id="{F90498B6-4E95-47E7-81E4-39FFD58CC210}"/>
              </a:ext>
            </a:extLst>
          </p:cNvPr>
          <p:cNvSpPr>
            <a:spLocks noGrp="1"/>
          </p:cNvSpPr>
          <p:nvPr>
            <p:ph type="body" idx="1"/>
          </p:nvPr>
        </p:nvSpPr>
        <p:spPr>
          <a:xfrm>
            <a:off x="565150" y="1368107"/>
            <a:ext cx="8013700" cy="4402137"/>
          </a:xfrm>
        </p:spPr>
        <p:txBody>
          <a:bodyPr/>
          <a:lstStyle/>
          <a:p>
            <a:pPr marL="520700" indent="-342900"/>
            <a:r>
              <a:rPr lang="en-US" altLang="zh-TW" sz="2000" b="1" dirty="0">
                <a:latin typeface="Times New Roman" panose="02020603050405020304" pitchFamily="18" charset="0"/>
                <a:cs typeface="Times New Roman" panose="02020603050405020304" pitchFamily="18" charset="0"/>
              </a:rPr>
              <a:t>Data augmentation</a:t>
            </a:r>
          </a:p>
          <a:p>
            <a:pPr marL="177800" indent="0" algn="just">
              <a:buNone/>
            </a:pPr>
            <a:r>
              <a:rPr lang="en-US" altLang="zh-TW" sz="2000" dirty="0">
                <a:latin typeface="Times New Roman" panose="02020603050405020304" pitchFamily="18" charset="0"/>
                <a:cs typeface="Times New Roman" panose="02020603050405020304" pitchFamily="18" charset="0"/>
              </a:rPr>
              <a:t>Our model will randomly apply 1~3 of these operation at each epoch with some probability, including:</a:t>
            </a:r>
          </a:p>
          <a:p>
            <a:pPr algn="just"/>
            <a:r>
              <a:rPr lang="en-US" altLang="zh-TW" sz="2000" dirty="0">
                <a:solidFill>
                  <a:srgbClr val="FF0000"/>
                </a:solidFill>
                <a:latin typeface="Times New Roman" panose="02020603050405020304" pitchFamily="18" charset="0"/>
                <a:cs typeface="Times New Roman" panose="02020603050405020304" pitchFamily="18" charset="0"/>
              </a:rPr>
              <a:t>Flip/mirror </a:t>
            </a:r>
            <a:r>
              <a:rPr lang="en-US" altLang="zh-TW" sz="2000" dirty="0">
                <a:latin typeface="Times New Roman" panose="02020603050405020304" pitchFamily="18" charset="0"/>
                <a:cs typeface="Times New Roman" panose="02020603050405020304" pitchFamily="18" charset="0"/>
              </a:rPr>
              <a:t>input images horizontally/vertically.</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latin typeface="Times New Roman" panose="02020603050405020304" pitchFamily="18" charset="0"/>
                <a:cs typeface="Times New Roman" panose="02020603050405020304" pitchFamily="18" charset="0"/>
              </a:rPr>
              <a:t> Apply</a:t>
            </a:r>
            <a:r>
              <a:rPr lang="en-US" altLang="zh-TW" sz="2000" dirty="0">
                <a:solidFill>
                  <a:srgbClr val="C00000"/>
                </a:solidFill>
                <a:latin typeface="Times New Roman" panose="02020603050405020304" pitchFamily="18" charset="0"/>
                <a:cs typeface="Times New Roman" panose="02020603050405020304" pitchFamily="18" charset="0"/>
              </a:rPr>
              <a:t> </a:t>
            </a:r>
            <a:r>
              <a:rPr lang="en-US" altLang="zh-TW" sz="2000" dirty="0">
                <a:solidFill>
                  <a:srgbClr val="FF0000"/>
                </a:solidFill>
                <a:latin typeface="Times New Roman" panose="02020603050405020304" pitchFamily="18" charset="0"/>
                <a:cs typeface="Times New Roman" panose="02020603050405020304" pitchFamily="18" charset="0"/>
              </a:rPr>
              <a:t>affine</a:t>
            </a:r>
            <a:r>
              <a:rPr lang="en-US" altLang="zh-TW" sz="2000" dirty="0">
                <a:solidFill>
                  <a:srgbClr val="C00000"/>
                </a:solidFill>
                <a:latin typeface="Times New Roman" panose="02020603050405020304" pitchFamily="18" charset="0"/>
                <a:cs typeface="Times New Roman" panose="02020603050405020304" pitchFamily="18" charset="0"/>
              </a:rPr>
              <a:t> </a:t>
            </a:r>
            <a:r>
              <a:rPr lang="en-US" altLang="zh-TW" sz="2000" dirty="0">
                <a:latin typeface="Times New Roman" panose="02020603050405020304" pitchFamily="18" charset="0"/>
                <a:cs typeface="Times New Roman" panose="02020603050405020304" pitchFamily="18" charset="0"/>
              </a:rPr>
              <a:t>transformations to images(</a:t>
            </a:r>
            <a:r>
              <a:rPr lang="en-US" altLang="zh-TW" sz="2000" dirty="0">
                <a:solidFill>
                  <a:srgbClr val="FF0000"/>
                </a:solidFill>
                <a:latin typeface="Times New Roman" panose="02020603050405020304" pitchFamily="18" charset="0"/>
                <a:cs typeface="Times New Roman" panose="02020603050405020304" pitchFamily="18" charset="0"/>
              </a:rPr>
              <a:t>rotate</a:t>
            </a:r>
            <a:r>
              <a:rPr lang="en-US" altLang="zh-TW" sz="2000" dirty="0">
                <a:latin typeface="Times New Roman" panose="02020603050405020304" pitchFamily="18" charset="0"/>
                <a:cs typeface="Times New Roman" panose="02020603050405020304" pitchFamily="18" charset="0"/>
              </a:rPr>
              <a:t>).</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solidFill>
                  <a:srgbClr val="FF0000"/>
                </a:solidFill>
                <a:latin typeface="Times New Roman" panose="02020603050405020304" pitchFamily="18" charset="0"/>
                <a:cs typeface="Times New Roman" panose="02020603050405020304" pitchFamily="18" charset="0"/>
              </a:rPr>
              <a:t>Add </a:t>
            </a:r>
            <a:r>
              <a:rPr lang="en-US" altLang="zh-TW" sz="2000" dirty="0">
                <a:latin typeface="Times New Roman" panose="02020603050405020304" pitchFamily="18" charset="0"/>
                <a:cs typeface="Times New Roman" panose="02020603050405020304" pitchFamily="18" charset="0"/>
              </a:rPr>
              <a:t>a value to all pixels in an image.</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solidFill>
                  <a:srgbClr val="FF0000"/>
                </a:solidFill>
                <a:latin typeface="Times New Roman" panose="02020603050405020304" pitchFamily="18" charset="0"/>
                <a:cs typeface="Times New Roman" panose="02020603050405020304" pitchFamily="18" charset="0"/>
              </a:rPr>
              <a:t>Multiply </a:t>
            </a:r>
            <a:r>
              <a:rPr lang="en-US" altLang="zh-TW" sz="2000" dirty="0">
                <a:latin typeface="Times New Roman" panose="02020603050405020304" pitchFamily="18" charset="0"/>
                <a:cs typeface="Times New Roman" panose="02020603050405020304" pitchFamily="18" charset="0"/>
              </a:rPr>
              <a:t>all pixels in an image with a specific value, thereby making the image darker or brighter.</a:t>
            </a:r>
          </a:p>
          <a:p>
            <a:pPr algn="just"/>
            <a:endParaRPr lang="en-US" altLang="zh-TW" sz="2000" dirty="0">
              <a:latin typeface="Times New Roman" panose="02020603050405020304" pitchFamily="18" charset="0"/>
              <a:cs typeface="Times New Roman" panose="02020603050405020304" pitchFamily="18" charset="0"/>
            </a:endParaRPr>
          </a:p>
          <a:p>
            <a:pPr algn="just"/>
            <a:r>
              <a:rPr lang="en-US" altLang="zh-TW" sz="2000" dirty="0">
                <a:solidFill>
                  <a:srgbClr val="FF0000"/>
                </a:solidFill>
                <a:latin typeface="Times New Roman" panose="02020603050405020304" pitchFamily="18" charset="0"/>
                <a:cs typeface="Times New Roman" panose="02020603050405020304" pitchFamily="18" charset="0"/>
              </a:rPr>
              <a:t>Blur</a:t>
            </a:r>
            <a:r>
              <a:rPr lang="en-US" altLang="zh-TW" sz="2000" dirty="0">
                <a:latin typeface="Times New Roman" panose="02020603050405020304" pitchFamily="18" charset="0"/>
                <a:cs typeface="Times New Roman" panose="02020603050405020304" pitchFamily="18" charset="0"/>
              </a:rPr>
              <a:t> images using gaussian kernels.</a:t>
            </a:r>
          </a:p>
          <a:p>
            <a:pPr marL="177800" indent="0">
              <a:buNone/>
            </a:pPr>
            <a:endParaRPr lang="en-US" altLang="zh-TW" sz="20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3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b="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b="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88611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396989" y="492489"/>
            <a:ext cx="8077199" cy="636588"/>
          </a:xfrm>
        </p:spPr>
        <p:txBody>
          <a:bodyPr/>
          <a:lstStyle/>
          <a:p>
            <a:r>
              <a:rPr lang="en-US" altLang="zh-TW" sz="3600" dirty="0"/>
              <a:t>Data preprocessing</a:t>
            </a:r>
            <a:endParaRPr lang="zh-TW" altLang="en-US" sz="3600" dirty="0"/>
          </a:p>
        </p:txBody>
      </p:sp>
      <p:sp>
        <p:nvSpPr>
          <p:cNvPr id="5" name="投影片編號版面配置區 4"/>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400" b="0" smtClean="0">
                <a:solidFill>
                  <a:schemeClr val="dk1"/>
                </a:solidFill>
                <a:latin typeface="Arial"/>
                <a:ea typeface="Arial"/>
                <a:cs typeface="Arial"/>
                <a:sym typeface="Arial"/>
              </a:rPr>
              <a:t>13</a:t>
            </a:fld>
            <a:endParaRPr lang="en-US" sz="1400" b="0">
              <a:solidFill>
                <a:schemeClr val="dk1"/>
              </a:solidFill>
              <a:latin typeface="Arial"/>
              <a:ea typeface="Arial"/>
              <a:cs typeface="Arial"/>
              <a:sym typeface="Arial"/>
            </a:endParaRPr>
          </a:p>
        </p:txBody>
      </p:sp>
      <p:sp>
        <p:nvSpPr>
          <p:cNvPr id="3" name="Rectangle 2">
            <a:extLst>
              <a:ext uri="{FF2B5EF4-FFF2-40B4-BE49-F238E27FC236}">
                <a16:creationId xmlns:a16="http://schemas.microsoft.com/office/drawing/2014/main" id="{33B1D3BE-2DAF-44B9-9C95-6D2B71630CA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文字版面配置區 6">
            <a:extLst>
              <a:ext uri="{FF2B5EF4-FFF2-40B4-BE49-F238E27FC236}">
                <a16:creationId xmlns:a16="http://schemas.microsoft.com/office/drawing/2014/main" id="{F90498B6-4E95-47E7-81E4-39FFD58CC210}"/>
              </a:ext>
            </a:extLst>
          </p:cNvPr>
          <p:cNvSpPr>
            <a:spLocks noGrp="1"/>
          </p:cNvSpPr>
          <p:nvPr>
            <p:ph type="body" idx="1"/>
          </p:nvPr>
        </p:nvSpPr>
        <p:spPr>
          <a:xfrm>
            <a:off x="565150" y="1368107"/>
            <a:ext cx="8013700" cy="4402137"/>
          </a:xfrm>
        </p:spPr>
        <p:txBody>
          <a:bodyPr/>
          <a:lstStyle/>
          <a:p>
            <a:pPr marL="520700" indent="-342900"/>
            <a:r>
              <a:rPr lang="en-US" altLang="zh-TW" sz="2000" b="1" dirty="0">
                <a:latin typeface="Times New Roman" panose="02020603050405020304" pitchFamily="18" charset="0"/>
                <a:cs typeface="Times New Roman" panose="02020603050405020304" pitchFamily="18" charset="0"/>
              </a:rPr>
              <a:t>Data augmentation</a:t>
            </a:r>
          </a:p>
          <a:p>
            <a:pPr marL="177800" indent="0">
              <a:buNone/>
            </a:pPr>
            <a:endParaRPr lang="en-US" altLang="zh-TW" sz="20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3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b="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b="0" dirty="0">
              <a:solidFill>
                <a:schemeClr val="tx1"/>
              </a:solidFill>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B4889045-2230-4326-BBEA-9FF8561E37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88" y="2608977"/>
            <a:ext cx="7885962" cy="3022793"/>
          </a:xfrm>
          <a:prstGeom prst="rect">
            <a:avLst/>
          </a:prstGeom>
        </p:spPr>
      </p:pic>
    </p:spTree>
    <p:extLst>
      <p:ext uri="{BB962C8B-B14F-4D97-AF65-F5344CB8AC3E}">
        <p14:creationId xmlns:p14="http://schemas.microsoft.com/office/powerpoint/2010/main" val="887679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396989" y="492489"/>
            <a:ext cx="8077199" cy="636588"/>
          </a:xfrm>
        </p:spPr>
        <p:txBody>
          <a:bodyPr/>
          <a:lstStyle/>
          <a:p>
            <a:r>
              <a:rPr lang="en-US" altLang="zh-TW" sz="3600" dirty="0"/>
              <a:t>Data preprocessing</a:t>
            </a:r>
            <a:endParaRPr lang="zh-TW" altLang="en-US" sz="3600" dirty="0"/>
          </a:p>
        </p:txBody>
      </p:sp>
      <p:sp>
        <p:nvSpPr>
          <p:cNvPr id="5" name="投影片編號版面配置區 4"/>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400" b="0" smtClean="0">
                <a:solidFill>
                  <a:schemeClr val="dk1"/>
                </a:solidFill>
                <a:latin typeface="Arial"/>
                <a:ea typeface="Arial"/>
                <a:cs typeface="Arial"/>
                <a:sym typeface="Arial"/>
              </a:rPr>
              <a:t>14</a:t>
            </a:fld>
            <a:endParaRPr lang="en-US" sz="1400" b="0">
              <a:solidFill>
                <a:schemeClr val="dk1"/>
              </a:solidFill>
              <a:latin typeface="Arial"/>
              <a:ea typeface="Arial"/>
              <a:cs typeface="Arial"/>
              <a:sym typeface="Arial"/>
            </a:endParaRPr>
          </a:p>
        </p:txBody>
      </p:sp>
      <p:sp>
        <p:nvSpPr>
          <p:cNvPr id="3" name="Rectangle 2">
            <a:extLst>
              <a:ext uri="{FF2B5EF4-FFF2-40B4-BE49-F238E27FC236}">
                <a16:creationId xmlns:a16="http://schemas.microsoft.com/office/drawing/2014/main" id="{33B1D3BE-2DAF-44B9-9C95-6D2B71630CA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文字版面配置區 6">
            <a:extLst>
              <a:ext uri="{FF2B5EF4-FFF2-40B4-BE49-F238E27FC236}">
                <a16:creationId xmlns:a16="http://schemas.microsoft.com/office/drawing/2014/main" id="{F90498B6-4E95-47E7-81E4-39FFD58CC210}"/>
              </a:ext>
            </a:extLst>
          </p:cNvPr>
          <p:cNvSpPr>
            <a:spLocks noGrp="1"/>
          </p:cNvSpPr>
          <p:nvPr>
            <p:ph type="body" idx="1"/>
          </p:nvPr>
        </p:nvSpPr>
        <p:spPr>
          <a:xfrm>
            <a:off x="565150" y="1368107"/>
            <a:ext cx="8013700" cy="4402137"/>
          </a:xfrm>
        </p:spPr>
        <p:txBody>
          <a:bodyPr/>
          <a:lstStyle/>
          <a:p>
            <a:pPr marL="520700" indent="-342900"/>
            <a:r>
              <a:rPr lang="en-US" altLang="zh-TW" sz="2000" b="1" dirty="0">
                <a:latin typeface="Times New Roman" panose="02020603050405020304" pitchFamily="18" charset="0"/>
                <a:cs typeface="Times New Roman" panose="02020603050405020304" pitchFamily="18" charset="0"/>
              </a:rPr>
              <a:t>Data augmentation</a:t>
            </a:r>
          </a:p>
          <a:p>
            <a:pPr marL="177800" indent="0">
              <a:buNone/>
            </a:pPr>
            <a:endParaRPr lang="en-US" altLang="zh-TW" sz="20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3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b="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b="0" dirty="0">
              <a:solidFill>
                <a:schemeClr val="tx1"/>
              </a:solidFill>
              <a:latin typeface="Times New Roman" panose="02020603050405020304" pitchFamily="18" charset="0"/>
              <a:cs typeface="Times New Roman" panose="02020603050405020304" pitchFamily="18" charset="0"/>
            </a:endParaRPr>
          </a:p>
        </p:txBody>
      </p:sp>
      <p:graphicFrame>
        <p:nvGraphicFramePr>
          <p:cNvPr id="9" name="表格 8">
            <a:extLst>
              <a:ext uri="{FF2B5EF4-FFF2-40B4-BE49-F238E27FC236}">
                <a16:creationId xmlns:a16="http://schemas.microsoft.com/office/drawing/2014/main" id="{584B9B0F-9D59-4A09-B3EE-41A1138D406F}"/>
              </a:ext>
            </a:extLst>
          </p:cNvPr>
          <p:cNvGraphicFramePr>
            <a:graphicFrameLocks noGrp="1"/>
          </p:cNvGraphicFramePr>
          <p:nvPr>
            <p:extLst>
              <p:ext uri="{D42A27DB-BD31-4B8C-83A1-F6EECF244321}">
                <p14:modId xmlns:p14="http://schemas.microsoft.com/office/powerpoint/2010/main" val="1341271976"/>
              </p:ext>
            </p:extLst>
          </p:nvPr>
        </p:nvGraphicFramePr>
        <p:xfrm>
          <a:off x="2361154" y="4994080"/>
          <a:ext cx="4421691" cy="1015242"/>
        </p:xfrm>
        <a:graphic>
          <a:graphicData uri="http://schemas.openxmlformats.org/drawingml/2006/table">
            <a:tbl>
              <a:tblPr firstRow="1" bandRow="1">
                <a:tableStyleId>{5940675A-B579-460E-94D1-54222C63F5DA}</a:tableStyleId>
              </a:tblPr>
              <a:tblGrid>
                <a:gridCol w="1473897">
                  <a:extLst>
                    <a:ext uri="{9D8B030D-6E8A-4147-A177-3AD203B41FA5}">
                      <a16:colId xmlns:a16="http://schemas.microsoft.com/office/drawing/2014/main" val="3522274616"/>
                    </a:ext>
                  </a:extLst>
                </a:gridCol>
                <a:gridCol w="1473897">
                  <a:extLst>
                    <a:ext uri="{9D8B030D-6E8A-4147-A177-3AD203B41FA5}">
                      <a16:colId xmlns:a16="http://schemas.microsoft.com/office/drawing/2014/main" val="2448794974"/>
                    </a:ext>
                  </a:extLst>
                </a:gridCol>
                <a:gridCol w="1473897">
                  <a:extLst>
                    <a:ext uri="{9D8B030D-6E8A-4147-A177-3AD203B41FA5}">
                      <a16:colId xmlns:a16="http://schemas.microsoft.com/office/drawing/2014/main" val="887274377"/>
                    </a:ext>
                  </a:extLst>
                </a:gridCol>
              </a:tblGrid>
              <a:tr h="338414">
                <a:tc>
                  <a:txBody>
                    <a:bodyPr/>
                    <a:lstStyle/>
                    <a:p>
                      <a:endParaRPr lang="zh-TW" altLang="en-US" sz="1200" dirty="0">
                        <a:latin typeface="Times New Roman" panose="02020603050405020304" pitchFamily="18" charset="0"/>
                        <a:cs typeface="Times New Roman" panose="02020603050405020304" pitchFamily="18" charset="0"/>
                      </a:endParaRPr>
                    </a:p>
                  </a:txBody>
                  <a:tcPr anchor="ctr"/>
                </a:tc>
                <a:tc>
                  <a:txBody>
                    <a:bodyPr/>
                    <a:lstStyle/>
                    <a:p>
                      <a:r>
                        <a:rPr lang="en-US" altLang="zh-TW" sz="1200" dirty="0" err="1">
                          <a:latin typeface="Times New Roman" panose="02020603050405020304" pitchFamily="18" charset="0"/>
                          <a:cs typeface="Times New Roman" panose="02020603050405020304" pitchFamily="18" charset="0"/>
                        </a:rPr>
                        <a:t>mAP</a:t>
                      </a:r>
                      <a:r>
                        <a:rPr lang="en-US" altLang="zh-TW" sz="1200" dirty="0">
                          <a:latin typeface="Times New Roman" panose="02020603050405020304" pitchFamily="18" charset="0"/>
                          <a:cs typeface="Times New Roman" panose="02020603050405020304" pitchFamily="18" charset="0"/>
                        </a:rPr>
                        <a:t>(%, </a:t>
                      </a:r>
                      <a:r>
                        <a:rPr lang="en-US" altLang="zh-TW" sz="1200" dirty="0" err="1">
                          <a:latin typeface="Times New Roman" panose="02020603050405020304" pitchFamily="18" charset="0"/>
                          <a:cs typeface="Times New Roman" panose="02020603050405020304" pitchFamily="18" charset="0"/>
                        </a:rPr>
                        <a:t>IoU</a:t>
                      </a:r>
                      <a:r>
                        <a:rPr lang="en-US" altLang="zh-TW" sz="1200" dirty="0">
                          <a:latin typeface="Times New Roman" panose="02020603050405020304" pitchFamily="18" charset="0"/>
                          <a:cs typeface="Times New Roman" panose="02020603050405020304" pitchFamily="18" charset="0"/>
                        </a:rPr>
                        <a:t> = 0.5)</a:t>
                      </a:r>
                      <a:endParaRPr lang="zh-TW" altLang="en-US" sz="1200" dirty="0">
                        <a:latin typeface="Times New Roman" panose="02020603050405020304" pitchFamily="18" charset="0"/>
                        <a:cs typeface="Times New Roman" panose="02020603050405020304" pitchFamily="18" charset="0"/>
                      </a:endParaRPr>
                    </a:p>
                  </a:txBody>
                  <a:tcPr anchor="ctr"/>
                </a:tc>
                <a:tc>
                  <a:txBody>
                    <a:bodyPr/>
                    <a:lstStyle/>
                    <a:p>
                      <a:r>
                        <a:rPr lang="en-US" altLang="zh-TW" sz="1200" dirty="0" err="1">
                          <a:latin typeface="Times New Roman" panose="02020603050405020304" pitchFamily="18" charset="0"/>
                          <a:cs typeface="Times New Roman" panose="02020603050405020304" pitchFamily="18" charset="0"/>
                        </a:rPr>
                        <a:t>mAP</a:t>
                      </a:r>
                      <a:r>
                        <a:rPr lang="en-US" altLang="zh-TW" sz="1200" dirty="0">
                          <a:latin typeface="Times New Roman" panose="02020603050405020304" pitchFamily="18" charset="0"/>
                          <a:cs typeface="Times New Roman" panose="02020603050405020304" pitchFamily="18" charset="0"/>
                        </a:rPr>
                        <a:t>(%, </a:t>
                      </a:r>
                      <a:r>
                        <a:rPr lang="en-US" altLang="zh-TW" sz="1200" dirty="0" err="1">
                          <a:latin typeface="Times New Roman" panose="02020603050405020304" pitchFamily="18" charset="0"/>
                          <a:cs typeface="Times New Roman" panose="02020603050405020304" pitchFamily="18" charset="0"/>
                        </a:rPr>
                        <a:t>IoU</a:t>
                      </a:r>
                      <a:r>
                        <a:rPr lang="en-US" altLang="zh-TW" sz="1200" dirty="0">
                          <a:latin typeface="Times New Roman" panose="02020603050405020304" pitchFamily="18" charset="0"/>
                          <a:cs typeface="Times New Roman" panose="02020603050405020304" pitchFamily="18" charset="0"/>
                        </a:rPr>
                        <a:t> = 0.75)</a:t>
                      </a:r>
                      <a:endParaRPr lang="zh-TW" altLang="en-US" sz="12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443381911"/>
                  </a:ext>
                </a:extLst>
              </a:tr>
              <a:tr h="338414">
                <a:tc>
                  <a:txBody>
                    <a:bodyPr/>
                    <a:lstStyle/>
                    <a:p>
                      <a:r>
                        <a:rPr lang="en-US" altLang="zh-TW" sz="1200" dirty="0">
                          <a:latin typeface="Times New Roman" panose="02020603050405020304" pitchFamily="18" charset="0"/>
                          <a:cs typeface="Times New Roman" panose="02020603050405020304" pitchFamily="18" charset="0"/>
                        </a:rPr>
                        <a:t>baseline</a:t>
                      </a:r>
                      <a:endParaRPr lang="zh-TW" altLang="en-US" sz="1200" dirty="0">
                        <a:latin typeface="Times New Roman" panose="02020603050405020304" pitchFamily="18" charset="0"/>
                        <a:cs typeface="Times New Roman" panose="02020603050405020304" pitchFamily="18" charset="0"/>
                      </a:endParaRPr>
                    </a:p>
                  </a:txBody>
                  <a:tcPr anchor="ctr"/>
                </a:tc>
                <a:tc>
                  <a:txBody>
                    <a:bodyPr/>
                    <a:lstStyle/>
                    <a:p>
                      <a:r>
                        <a:rPr lang="en-US" altLang="zh-TW" sz="1200" dirty="0">
                          <a:latin typeface="Times New Roman" panose="02020603050405020304" pitchFamily="18" charset="0"/>
                          <a:cs typeface="Times New Roman" panose="02020603050405020304" pitchFamily="18" charset="0"/>
                        </a:rPr>
                        <a:t>75.6</a:t>
                      </a:r>
                      <a:endParaRPr lang="zh-TW" altLang="en-US" sz="1200" dirty="0">
                        <a:latin typeface="Times New Roman" panose="02020603050405020304" pitchFamily="18" charset="0"/>
                        <a:cs typeface="Times New Roman" panose="02020603050405020304" pitchFamily="18" charset="0"/>
                      </a:endParaRPr>
                    </a:p>
                  </a:txBody>
                  <a:tcPr anchor="ctr"/>
                </a:tc>
                <a:tc>
                  <a:txBody>
                    <a:bodyPr/>
                    <a:lstStyle/>
                    <a:p>
                      <a:r>
                        <a:rPr lang="en-US" altLang="zh-TW" sz="1200" b="0" dirty="0">
                          <a:latin typeface="Times New Roman" panose="02020603050405020304" pitchFamily="18" charset="0"/>
                          <a:cs typeface="Times New Roman" panose="02020603050405020304" pitchFamily="18" charset="0"/>
                        </a:rPr>
                        <a:t>40.1</a:t>
                      </a:r>
                      <a:endParaRPr lang="zh-TW" altLang="en-US" sz="1200" b="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59215102"/>
                  </a:ext>
                </a:extLst>
              </a:tr>
              <a:tr h="338414">
                <a:tc>
                  <a:txBody>
                    <a:bodyPr/>
                    <a:lstStyle/>
                    <a:p>
                      <a:r>
                        <a:rPr lang="en-US" altLang="zh-TW" sz="1200" dirty="0">
                          <a:latin typeface="Times New Roman" panose="02020603050405020304" pitchFamily="18" charset="0"/>
                          <a:cs typeface="Times New Roman" panose="02020603050405020304" pitchFamily="18" charset="0"/>
                        </a:rPr>
                        <a:t>Augmentation</a:t>
                      </a:r>
                      <a:endParaRPr lang="zh-TW" altLang="en-US" sz="1200" dirty="0">
                        <a:latin typeface="Times New Roman" panose="02020603050405020304" pitchFamily="18" charset="0"/>
                        <a:cs typeface="Times New Roman" panose="02020603050405020304" pitchFamily="18" charset="0"/>
                      </a:endParaRPr>
                    </a:p>
                  </a:txBody>
                  <a:tcPr anchor="ctr"/>
                </a:tc>
                <a:tc>
                  <a:txBody>
                    <a:bodyPr/>
                    <a:lstStyle/>
                    <a:p>
                      <a:r>
                        <a:rPr lang="en-US" altLang="zh-TW" sz="1200" b="1" dirty="0">
                          <a:latin typeface="Times New Roman" panose="02020603050405020304" pitchFamily="18" charset="0"/>
                          <a:cs typeface="Times New Roman" panose="02020603050405020304" pitchFamily="18" charset="0"/>
                        </a:rPr>
                        <a:t>80.0</a:t>
                      </a:r>
                      <a:endParaRPr lang="zh-TW" altLang="en-US" sz="1200" b="1" dirty="0">
                        <a:latin typeface="Times New Roman" panose="02020603050405020304" pitchFamily="18" charset="0"/>
                        <a:cs typeface="Times New Roman" panose="02020603050405020304" pitchFamily="18" charset="0"/>
                      </a:endParaRPr>
                    </a:p>
                  </a:txBody>
                  <a:tcPr anchor="ctr"/>
                </a:tc>
                <a:tc>
                  <a:txBody>
                    <a:bodyPr/>
                    <a:lstStyle/>
                    <a:p>
                      <a:r>
                        <a:rPr lang="en-US" altLang="zh-TW" sz="1200" b="1" dirty="0">
                          <a:latin typeface="Times New Roman" panose="02020603050405020304" pitchFamily="18" charset="0"/>
                          <a:cs typeface="Times New Roman" panose="02020603050405020304" pitchFamily="18" charset="0"/>
                        </a:rPr>
                        <a:t>43.3</a:t>
                      </a:r>
                      <a:endParaRPr lang="zh-TW" altLang="en-US" sz="1200" b="1"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29975838"/>
                  </a:ext>
                </a:extLst>
              </a:tr>
            </a:tbl>
          </a:graphicData>
        </a:graphic>
      </p:graphicFrame>
      <p:pic>
        <p:nvPicPr>
          <p:cNvPr id="13" name="圖片 12">
            <a:extLst>
              <a:ext uri="{FF2B5EF4-FFF2-40B4-BE49-F238E27FC236}">
                <a16:creationId xmlns:a16="http://schemas.microsoft.com/office/drawing/2014/main" id="{D760ABAA-61A4-4356-B284-D03D3CC932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2315" y="2020843"/>
            <a:ext cx="7276341" cy="2795233"/>
          </a:xfrm>
          <a:prstGeom prst="rect">
            <a:avLst/>
          </a:prstGeom>
        </p:spPr>
      </p:pic>
    </p:spTree>
    <p:extLst>
      <p:ext uri="{BB962C8B-B14F-4D97-AF65-F5344CB8AC3E}">
        <p14:creationId xmlns:p14="http://schemas.microsoft.com/office/powerpoint/2010/main" val="365488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396989" y="492489"/>
            <a:ext cx="8077199" cy="636588"/>
          </a:xfrm>
        </p:spPr>
        <p:txBody>
          <a:bodyPr/>
          <a:lstStyle/>
          <a:p>
            <a:r>
              <a:rPr lang="en-US" altLang="zh-TW" sz="3600" dirty="0"/>
              <a:t>Pretrained</a:t>
            </a:r>
            <a:endParaRPr lang="zh-TW" altLang="en-US" sz="3600" dirty="0"/>
          </a:p>
        </p:txBody>
      </p:sp>
      <p:sp>
        <p:nvSpPr>
          <p:cNvPr id="5" name="投影片編號版面配置區 4"/>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400" b="0" smtClean="0">
                <a:solidFill>
                  <a:schemeClr val="dk1"/>
                </a:solidFill>
                <a:latin typeface="Arial"/>
                <a:ea typeface="Arial"/>
                <a:cs typeface="Arial"/>
                <a:sym typeface="Arial"/>
              </a:rPr>
              <a:t>15</a:t>
            </a:fld>
            <a:endParaRPr lang="en-US" sz="1400" b="0">
              <a:solidFill>
                <a:schemeClr val="dk1"/>
              </a:solidFill>
              <a:latin typeface="Arial"/>
              <a:ea typeface="Arial"/>
              <a:cs typeface="Arial"/>
              <a:sym typeface="Arial"/>
            </a:endParaRPr>
          </a:p>
        </p:txBody>
      </p:sp>
      <p:sp>
        <p:nvSpPr>
          <p:cNvPr id="3" name="Rectangle 2">
            <a:extLst>
              <a:ext uri="{FF2B5EF4-FFF2-40B4-BE49-F238E27FC236}">
                <a16:creationId xmlns:a16="http://schemas.microsoft.com/office/drawing/2014/main" id="{33B1D3BE-2DAF-44B9-9C95-6D2B71630CA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文字版面配置區 6">
            <a:extLst>
              <a:ext uri="{FF2B5EF4-FFF2-40B4-BE49-F238E27FC236}">
                <a16:creationId xmlns:a16="http://schemas.microsoft.com/office/drawing/2014/main" id="{F90498B6-4E95-47E7-81E4-39FFD58CC210}"/>
              </a:ext>
            </a:extLst>
          </p:cNvPr>
          <p:cNvSpPr>
            <a:spLocks noGrp="1"/>
          </p:cNvSpPr>
          <p:nvPr>
            <p:ph type="body" idx="1"/>
          </p:nvPr>
        </p:nvSpPr>
        <p:spPr>
          <a:xfrm>
            <a:off x="565150" y="1368107"/>
            <a:ext cx="8013700" cy="4402137"/>
          </a:xfrm>
        </p:spPr>
        <p:txBody>
          <a:bodyPr/>
          <a:lstStyle/>
          <a:p>
            <a:pPr marL="177800" indent="0">
              <a:buNone/>
            </a:pPr>
            <a:r>
              <a:rPr lang="en-US" altLang="zh-TW" sz="2000" dirty="0">
                <a:solidFill>
                  <a:schemeClr val="tx1"/>
                </a:solidFill>
                <a:latin typeface="Times New Roman" panose="02020603050405020304" pitchFamily="18" charset="0"/>
                <a:cs typeface="Times New Roman" panose="02020603050405020304" pitchFamily="18" charset="0"/>
              </a:rPr>
              <a:t>All the experiments before is based on COCO pretrained weight, we also try ImageNet pretrained weight, but we got almost zero </a:t>
            </a:r>
            <a:r>
              <a:rPr lang="en-US" altLang="zh-TW" sz="2000" dirty="0" err="1">
                <a:solidFill>
                  <a:schemeClr val="tx1"/>
                </a:solidFill>
                <a:latin typeface="Times New Roman" panose="02020603050405020304" pitchFamily="18" charset="0"/>
                <a:cs typeface="Times New Roman" panose="02020603050405020304" pitchFamily="18" charset="0"/>
              </a:rPr>
              <a:t>mAP</a:t>
            </a:r>
            <a:r>
              <a:rPr lang="en-US" altLang="zh-TW" sz="2000" dirty="0">
                <a:solidFill>
                  <a:schemeClr val="tx1"/>
                </a:solidFill>
                <a:latin typeface="Times New Roman" panose="02020603050405020304" pitchFamily="18" charset="0"/>
                <a:cs typeface="Times New Roman" panose="02020603050405020304" pitchFamily="18" charset="0"/>
              </a:rPr>
              <a:t>. The reason may be that COCO is a dataset for object detection and segmentation.</a:t>
            </a:r>
          </a:p>
          <a:p>
            <a:pPr marL="177800" indent="0">
              <a:buNone/>
            </a:pPr>
            <a:endParaRPr lang="en-US" altLang="zh-TW" sz="20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3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b="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b="0" dirty="0">
              <a:solidFill>
                <a:schemeClr val="tx1"/>
              </a:solidFill>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9ECA9DE6-0BD3-4ACF-BDA6-768BC06AE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8510" y="2930241"/>
            <a:ext cx="4845084" cy="997517"/>
          </a:xfrm>
          <a:prstGeom prst="rect">
            <a:avLst/>
          </a:prstGeom>
        </p:spPr>
      </p:pic>
      <p:pic>
        <p:nvPicPr>
          <p:cNvPr id="10" name="圖片 9">
            <a:extLst>
              <a:ext uri="{FF2B5EF4-FFF2-40B4-BE49-F238E27FC236}">
                <a16:creationId xmlns:a16="http://schemas.microsoft.com/office/drawing/2014/main" id="{6167EEC2-1D65-4592-BA00-E20D9D1181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4561" y="4458659"/>
            <a:ext cx="5404607" cy="865444"/>
          </a:xfrm>
          <a:prstGeom prst="rect">
            <a:avLst/>
          </a:prstGeom>
        </p:spPr>
      </p:pic>
    </p:spTree>
    <p:extLst>
      <p:ext uri="{BB962C8B-B14F-4D97-AF65-F5344CB8AC3E}">
        <p14:creationId xmlns:p14="http://schemas.microsoft.com/office/powerpoint/2010/main" val="4151811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396989" y="492489"/>
            <a:ext cx="8077199" cy="636588"/>
          </a:xfrm>
        </p:spPr>
        <p:txBody>
          <a:bodyPr/>
          <a:lstStyle/>
          <a:p>
            <a:r>
              <a:rPr lang="en-US" altLang="zh-TW" sz="3600" dirty="0"/>
              <a:t>Detection results</a:t>
            </a:r>
            <a:endParaRPr lang="zh-TW" altLang="en-US" sz="3600" dirty="0"/>
          </a:p>
        </p:txBody>
      </p:sp>
      <p:sp>
        <p:nvSpPr>
          <p:cNvPr id="5" name="投影片編號版面配置區 4"/>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400" b="0" smtClean="0">
                <a:solidFill>
                  <a:schemeClr val="dk1"/>
                </a:solidFill>
                <a:latin typeface="Arial"/>
                <a:ea typeface="Arial"/>
                <a:cs typeface="Arial"/>
                <a:sym typeface="Arial"/>
              </a:rPr>
              <a:t>16</a:t>
            </a:fld>
            <a:endParaRPr lang="en-US" sz="1400" b="0">
              <a:solidFill>
                <a:schemeClr val="dk1"/>
              </a:solidFill>
              <a:latin typeface="Arial"/>
              <a:ea typeface="Arial"/>
              <a:cs typeface="Arial"/>
              <a:sym typeface="Arial"/>
            </a:endParaRPr>
          </a:p>
        </p:txBody>
      </p:sp>
      <p:sp>
        <p:nvSpPr>
          <p:cNvPr id="3" name="Rectangle 2">
            <a:extLst>
              <a:ext uri="{FF2B5EF4-FFF2-40B4-BE49-F238E27FC236}">
                <a16:creationId xmlns:a16="http://schemas.microsoft.com/office/drawing/2014/main" id="{33B1D3BE-2DAF-44B9-9C95-6D2B71630CA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文字版面配置區 6">
            <a:extLst>
              <a:ext uri="{FF2B5EF4-FFF2-40B4-BE49-F238E27FC236}">
                <a16:creationId xmlns:a16="http://schemas.microsoft.com/office/drawing/2014/main" id="{F90498B6-4E95-47E7-81E4-39FFD58CC210}"/>
              </a:ext>
            </a:extLst>
          </p:cNvPr>
          <p:cNvSpPr>
            <a:spLocks noGrp="1"/>
          </p:cNvSpPr>
          <p:nvPr>
            <p:ph type="body" idx="1"/>
          </p:nvPr>
        </p:nvSpPr>
        <p:spPr>
          <a:xfrm>
            <a:off x="565150" y="1368107"/>
            <a:ext cx="8013700" cy="4402137"/>
          </a:xfrm>
        </p:spPr>
        <p:txBody>
          <a:bodyPr/>
          <a:lstStyle/>
          <a:p>
            <a:pPr marL="520700" indent="-342900"/>
            <a:r>
              <a:rPr lang="en-US" altLang="zh-TW" sz="2000" dirty="0">
                <a:solidFill>
                  <a:schemeClr val="tx1"/>
                </a:solidFill>
                <a:latin typeface="Times New Roman" panose="02020603050405020304" pitchFamily="18" charset="0"/>
                <a:cs typeface="Times New Roman" panose="02020603050405020304" pitchFamily="18" charset="0"/>
              </a:rPr>
              <a:t>Problem : Too many false positive</a:t>
            </a:r>
          </a:p>
          <a:p>
            <a:pPr marL="177800" indent="0">
              <a:buNone/>
            </a:pPr>
            <a:endParaRPr lang="en-US" altLang="zh-TW" sz="23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b="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b="0" dirty="0">
              <a:solidFill>
                <a:schemeClr val="tx1"/>
              </a:solidFill>
              <a:latin typeface="Times New Roman" panose="02020603050405020304" pitchFamily="18" charset="0"/>
              <a:cs typeface="Times New Roman" panose="02020603050405020304" pitchFamily="18" charset="0"/>
            </a:endParaRPr>
          </a:p>
        </p:txBody>
      </p:sp>
      <p:pic>
        <p:nvPicPr>
          <p:cNvPr id="27" name="圖片 26">
            <a:extLst>
              <a:ext uri="{FF2B5EF4-FFF2-40B4-BE49-F238E27FC236}">
                <a16:creationId xmlns:a16="http://schemas.microsoft.com/office/drawing/2014/main" id="{A7518CA4-D729-4727-893F-4950746A21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239" y="2323752"/>
            <a:ext cx="6130144" cy="3861508"/>
          </a:xfrm>
          <a:prstGeom prst="rect">
            <a:avLst/>
          </a:prstGeom>
        </p:spPr>
      </p:pic>
    </p:spTree>
    <p:extLst>
      <p:ext uri="{BB962C8B-B14F-4D97-AF65-F5344CB8AC3E}">
        <p14:creationId xmlns:p14="http://schemas.microsoft.com/office/powerpoint/2010/main" val="1934362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396989" y="492489"/>
            <a:ext cx="8077199" cy="636588"/>
          </a:xfrm>
        </p:spPr>
        <p:txBody>
          <a:bodyPr/>
          <a:lstStyle/>
          <a:p>
            <a:r>
              <a:rPr lang="en-US" altLang="zh-TW" sz="3600" dirty="0"/>
              <a:t>Detection results</a:t>
            </a:r>
            <a:endParaRPr lang="zh-TW" altLang="en-US" sz="3600" dirty="0"/>
          </a:p>
        </p:txBody>
      </p:sp>
      <p:sp>
        <p:nvSpPr>
          <p:cNvPr id="5" name="投影片編號版面配置區 4"/>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400" b="0" smtClean="0">
                <a:solidFill>
                  <a:schemeClr val="dk1"/>
                </a:solidFill>
                <a:latin typeface="Arial"/>
                <a:ea typeface="Arial"/>
                <a:cs typeface="Arial"/>
                <a:sym typeface="Arial"/>
              </a:rPr>
              <a:t>17</a:t>
            </a:fld>
            <a:endParaRPr lang="en-US" sz="1400" b="0">
              <a:solidFill>
                <a:schemeClr val="dk1"/>
              </a:solidFill>
              <a:latin typeface="Arial"/>
              <a:ea typeface="Arial"/>
              <a:cs typeface="Arial"/>
              <a:sym typeface="Arial"/>
            </a:endParaRPr>
          </a:p>
        </p:txBody>
      </p:sp>
      <p:sp>
        <p:nvSpPr>
          <p:cNvPr id="3" name="Rectangle 2">
            <a:extLst>
              <a:ext uri="{FF2B5EF4-FFF2-40B4-BE49-F238E27FC236}">
                <a16:creationId xmlns:a16="http://schemas.microsoft.com/office/drawing/2014/main" id="{33B1D3BE-2DAF-44B9-9C95-6D2B71630CA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文字版面配置區 6">
            <a:extLst>
              <a:ext uri="{FF2B5EF4-FFF2-40B4-BE49-F238E27FC236}">
                <a16:creationId xmlns:a16="http://schemas.microsoft.com/office/drawing/2014/main" id="{F90498B6-4E95-47E7-81E4-39FFD58CC210}"/>
              </a:ext>
            </a:extLst>
          </p:cNvPr>
          <p:cNvSpPr>
            <a:spLocks noGrp="1"/>
          </p:cNvSpPr>
          <p:nvPr>
            <p:ph type="body" idx="1"/>
          </p:nvPr>
        </p:nvSpPr>
        <p:spPr>
          <a:xfrm>
            <a:off x="565150" y="1368107"/>
            <a:ext cx="8013700" cy="4402137"/>
          </a:xfrm>
        </p:spPr>
        <p:txBody>
          <a:bodyPr/>
          <a:lstStyle/>
          <a:p>
            <a:pPr marL="520700" indent="-342900"/>
            <a:r>
              <a:rPr lang="en-US" altLang="zh-TW" sz="2000" dirty="0">
                <a:solidFill>
                  <a:schemeClr val="tx1"/>
                </a:solidFill>
                <a:latin typeface="Times New Roman" panose="02020603050405020304" pitchFamily="18" charset="0"/>
                <a:cs typeface="Times New Roman" panose="02020603050405020304" pitchFamily="18" charset="0"/>
              </a:rPr>
              <a:t>Solution: Set DETECTION_MIN_CONFIDENCE higher </a:t>
            </a:r>
          </a:p>
          <a:p>
            <a:pPr marL="177800" indent="0">
              <a:buNone/>
            </a:pPr>
            <a:endParaRPr lang="en-US" altLang="zh-TW" sz="23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b="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b="0" dirty="0">
              <a:solidFill>
                <a:schemeClr val="tx1"/>
              </a:solidFill>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A940A1A4-1786-42A3-A144-954140BDFE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2324" y="2489850"/>
            <a:ext cx="6085272" cy="3758550"/>
          </a:xfrm>
          <a:prstGeom prst="rect">
            <a:avLst/>
          </a:prstGeom>
        </p:spPr>
      </p:pic>
      <p:sp>
        <p:nvSpPr>
          <p:cNvPr id="9" name="文字方塊 8">
            <a:extLst>
              <a:ext uri="{FF2B5EF4-FFF2-40B4-BE49-F238E27FC236}">
                <a16:creationId xmlns:a16="http://schemas.microsoft.com/office/drawing/2014/main" id="{841E7530-35A3-41F4-8629-53031CBC5C13}"/>
              </a:ext>
            </a:extLst>
          </p:cNvPr>
          <p:cNvSpPr txBox="1"/>
          <p:nvPr/>
        </p:nvSpPr>
        <p:spPr>
          <a:xfrm>
            <a:off x="3351401" y="2140600"/>
            <a:ext cx="3661796" cy="276999"/>
          </a:xfrm>
          <a:prstGeom prst="rect">
            <a:avLst/>
          </a:prstGeom>
          <a:noFill/>
        </p:spPr>
        <p:txBody>
          <a:bodyPr wrap="square" rtlCol="0">
            <a:spAutoFit/>
          </a:bodyPr>
          <a:lstStyle/>
          <a:p>
            <a:r>
              <a:rPr lang="en-US" altLang="zh-TW" sz="1200" dirty="0">
                <a:solidFill>
                  <a:schemeClr val="tx1"/>
                </a:solidFill>
                <a:latin typeface="Times New Roman" panose="02020603050405020304" pitchFamily="18" charset="0"/>
                <a:cs typeface="Times New Roman" panose="02020603050405020304" pitchFamily="18" charset="0"/>
              </a:rPr>
              <a:t>DETECTION_MIN_CONFIDENCE = 0.99</a:t>
            </a:r>
            <a:endParaRPr lang="zh-TW" altLang="en-US" sz="1200" dirty="0"/>
          </a:p>
        </p:txBody>
      </p:sp>
    </p:spTree>
    <p:extLst>
      <p:ext uri="{BB962C8B-B14F-4D97-AF65-F5344CB8AC3E}">
        <p14:creationId xmlns:p14="http://schemas.microsoft.com/office/powerpoint/2010/main" val="14454751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References</a:t>
            </a:r>
            <a:endParaRPr lang="zh-TW" altLang="en-US" dirty="0"/>
          </a:p>
        </p:txBody>
      </p:sp>
      <p:sp>
        <p:nvSpPr>
          <p:cNvPr id="6" name="內容版面配置區 5"/>
          <p:cNvSpPr>
            <a:spLocks noGrp="1"/>
          </p:cNvSpPr>
          <p:nvPr>
            <p:ph idx="1"/>
          </p:nvPr>
        </p:nvSpPr>
        <p:spPr>
          <a:xfrm>
            <a:off x="457200" y="1484784"/>
            <a:ext cx="8077200" cy="5373216"/>
          </a:xfrm>
        </p:spPr>
        <p:txBody>
          <a:bodyPr anchor="t">
            <a:noAutofit/>
          </a:bodyPr>
          <a:lstStyle/>
          <a:p>
            <a:pPr marL="177800" indent="0" algn="just">
              <a:buNone/>
            </a:pPr>
            <a:r>
              <a:rPr lang="en-US" altLang="zh-TW" sz="1600" dirty="0">
                <a:latin typeface="Times New Roman" panose="02020603050405020304" pitchFamily="18" charset="0"/>
                <a:cs typeface="Times New Roman" panose="02020603050405020304" pitchFamily="18" charset="0"/>
              </a:rPr>
              <a:t>[1]G. G. </a:t>
            </a:r>
            <a:r>
              <a:rPr lang="en-US" altLang="zh-TW" sz="1600" dirty="0" err="1">
                <a:latin typeface="Times New Roman" panose="02020603050405020304" pitchFamily="18" charset="0"/>
                <a:cs typeface="Times New Roman" panose="02020603050405020304" pitchFamily="18" charset="0"/>
              </a:rPr>
              <a:t>Kaiming</a:t>
            </a:r>
            <a:r>
              <a:rPr lang="en-US" altLang="zh-TW" sz="1600" dirty="0">
                <a:latin typeface="Times New Roman" panose="02020603050405020304" pitchFamily="18" charset="0"/>
                <a:cs typeface="Times New Roman" panose="02020603050405020304" pitchFamily="18" charset="0"/>
              </a:rPr>
              <a:t> He, Piotr </a:t>
            </a:r>
            <a:r>
              <a:rPr lang="en-US" altLang="zh-TW" sz="1600" dirty="0" err="1">
                <a:latin typeface="Times New Roman" panose="02020603050405020304" pitchFamily="18" charset="0"/>
                <a:cs typeface="Times New Roman" panose="02020603050405020304" pitchFamily="18" charset="0"/>
              </a:rPr>
              <a:t>Dollár</a:t>
            </a:r>
            <a:r>
              <a:rPr lang="en-US" altLang="zh-TW" sz="1600" dirty="0">
                <a:latin typeface="Times New Roman" panose="02020603050405020304" pitchFamily="18" charset="0"/>
                <a:cs typeface="Times New Roman" panose="02020603050405020304" pitchFamily="18" charset="0"/>
              </a:rPr>
              <a:t>, Ross </a:t>
            </a:r>
            <a:r>
              <a:rPr lang="en-US" altLang="zh-TW" sz="1600" dirty="0" err="1">
                <a:latin typeface="Times New Roman" panose="02020603050405020304" pitchFamily="18" charset="0"/>
                <a:cs typeface="Times New Roman" panose="02020603050405020304" pitchFamily="18" charset="0"/>
              </a:rPr>
              <a:t>Girshick</a:t>
            </a:r>
            <a:r>
              <a:rPr lang="en-US" altLang="zh-TW" sz="1600" dirty="0">
                <a:latin typeface="Times New Roman" panose="02020603050405020304" pitchFamily="18" charset="0"/>
                <a:cs typeface="Times New Roman" panose="02020603050405020304" pitchFamily="18" charset="0"/>
              </a:rPr>
              <a:t>, "Mask R-CNN," presented at the Computer Vision (ICCV), 2017 IEEE International Conference on, 2017.</a:t>
            </a:r>
          </a:p>
          <a:p>
            <a:pPr marL="177800" indent="0" algn="just">
              <a:buNone/>
            </a:pPr>
            <a:r>
              <a:rPr lang="en-US" altLang="zh-TW" sz="1600" dirty="0">
                <a:latin typeface="Times New Roman" panose="02020603050405020304" pitchFamily="18" charset="0"/>
                <a:cs typeface="Times New Roman" panose="02020603050405020304" pitchFamily="18" charset="0"/>
              </a:rPr>
              <a:t>[2] T.-Y. Lin, P. Dollar, R. </a:t>
            </a:r>
            <a:r>
              <a:rPr lang="en-US" altLang="zh-TW" sz="1600" dirty="0" err="1">
                <a:latin typeface="Times New Roman" panose="02020603050405020304" pitchFamily="18" charset="0"/>
                <a:cs typeface="Times New Roman" panose="02020603050405020304" pitchFamily="18" charset="0"/>
              </a:rPr>
              <a:t>Girshick</a:t>
            </a:r>
            <a:r>
              <a:rPr lang="en-US" altLang="zh-TW" sz="1600" dirty="0">
                <a:latin typeface="Times New Roman" panose="02020603050405020304" pitchFamily="18" charset="0"/>
                <a:cs typeface="Times New Roman" panose="02020603050405020304" pitchFamily="18" charset="0"/>
              </a:rPr>
              <a:t>, K. He, B. Hariharan, and ´ S. </a:t>
            </a:r>
            <a:r>
              <a:rPr lang="en-US" altLang="zh-TW" sz="1600" dirty="0" err="1">
                <a:latin typeface="Times New Roman" panose="02020603050405020304" pitchFamily="18" charset="0"/>
                <a:cs typeface="Times New Roman" panose="02020603050405020304" pitchFamily="18" charset="0"/>
              </a:rPr>
              <a:t>Belongie</a:t>
            </a:r>
            <a:r>
              <a:rPr lang="en-US" altLang="zh-TW" sz="1600" dirty="0">
                <a:latin typeface="Times New Roman" panose="02020603050405020304" pitchFamily="18" charset="0"/>
                <a:cs typeface="Times New Roman" panose="02020603050405020304" pitchFamily="18" charset="0"/>
              </a:rPr>
              <a:t>. Feature pyramid networks for object detection. In CVPR, 2017.</a:t>
            </a:r>
          </a:p>
          <a:p>
            <a:pPr marL="177800" indent="0" algn="just">
              <a:buNone/>
            </a:pPr>
            <a:r>
              <a:rPr lang="en-US" altLang="zh-TW" sz="1600" dirty="0">
                <a:latin typeface="Times New Roman" panose="02020603050405020304" pitchFamily="18" charset="0"/>
                <a:cs typeface="Times New Roman" panose="02020603050405020304" pitchFamily="18" charset="0"/>
              </a:rPr>
              <a:t>[3] S. Ren, K. He, R. </a:t>
            </a:r>
            <a:r>
              <a:rPr lang="en-US" altLang="zh-TW" sz="1600" dirty="0" err="1">
                <a:latin typeface="Times New Roman" panose="02020603050405020304" pitchFamily="18" charset="0"/>
                <a:cs typeface="Times New Roman" panose="02020603050405020304" pitchFamily="18" charset="0"/>
              </a:rPr>
              <a:t>Girshick</a:t>
            </a:r>
            <a:r>
              <a:rPr lang="en-US" altLang="zh-TW" sz="1600" dirty="0">
                <a:latin typeface="Times New Roman" panose="02020603050405020304" pitchFamily="18" charset="0"/>
                <a:cs typeface="Times New Roman" panose="02020603050405020304" pitchFamily="18" charset="0"/>
              </a:rPr>
              <a:t>, and J. Sun. Faster R-CNN: Towards real-time object detection with region proposal networks. In </a:t>
            </a:r>
            <a:r>
              <a:rPr lang="en-US" altLang="zh-TW" sz="1600" i="1" dirty="0">
                <a:latin typeface="Times New Roman" panose="02020603050405020304" pitchFamily="18" charset="0"/>
                <a:cs typeface="Times New Roman" panose="02020603050405020304" pitchFamily="18" charset="0"/>
              </a:rPr>
              <a:t>NIPS</a:t>
            </a:r>
            <a:r>
              <a:rPr lang="en-US" altLang="zh-TW" sz="1600" dirty="0">
                <a:latin typeface="Times New Roman" panose="02020603050405020304" pitchFamily="18" charset="0"/>
                <a:cs typeface="Times New Roman" panose="02020603050405020304" pitchFamily="18" charset="0"/>
              </a:rPr>
              <a:t>, 2015.</a:t>
            </a:r>
          </a:p>
        </p:txBody>
      </p:sp>
      <p:sp>
        <p:nvSpPr>
          <p:cNvPr id="3" name="投影片編號版面配置區 2"/>
          <p:cNvSpPr>
            <a:spLocks noGrp="1"/>
          </p:cNvSpPr>
          <p:nvPr>
            <p:ph type="sldNum" sz="quarter" idx="12"/>
          </p:nvPr>
        </p:nvSpPr>
        <p:spPr/>
        <p:txBody>
          <a:bodyPr/>
          <a:lstStyle/>
          <a:p>
            <a:fld id="{12564CA4-B257-4A73-A4B4-E8149FEBDF42}" type="slidenum">
              <a:rPr lang="zh-TW" altLang="en-US" smtClean="0"/>
              <a:pPr/>
              <a:t>18</a:t>
            </a:fld>
            <a:endParaRPr lang="zh-TW" altLang="en-US"/>
          </a:p>
        </p:txBody>
      </p:sp>
    </p:spTree>
    <p:extLst>
      <p:ext uri="{BB962C8B-B14F-4D97-AF65-F5344CB8AC3E}">
        <p14:creationId xmlns:p14="http://schemas.microsoft.com/office/powerpoint/2010/main" val="1555777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F70152-3DC0-4403-B4D0-9FBD57856780}"/>
              </a:ext>
            </a:extLst>
          </p:cNvPr>
          <p:cNvSpPr>
            <a:spLocks noGrp="1"/>
          </p:cNvSpPr>
          <p:nvPr>
            <p:ph type="title"/>
          </p:nvPr>
        </p:nvSpPr>
        <p:spPr>
          <a:xfrm>
            <a:off x="457200" y="1005688"/>
            <a:ext cx="6024881" cy="1153812"/>
          </a:xfrm>
        </p:spPr>
        <p:txBody>
          <a:bodyPr/>
          <a:lstStyle/>
          <a:p>
            <a:r>
              <a:rPr lang="en-US" altLang="zh-TW" sz="3600" dirty="0">
                <a:latin typeface="Times New Roman" panose="02020603050405020304" pitchFamily="18" charset="0"/>
                <a:cs typeface="Times New Roman" panose="02020603050405020304" pitchFamily="18" charset="0"/>
              </a:rPr>
              <a:t>Instance Segmentation</a:t>
            </a:r>
            <a:br>
              <a:rPr lang="en-US" altLang="zh-TW" sz="3600" dirty="0">
                <a:latin typeface="Times New Roman" panose="02020603050405020304" pitchFamily="18" charset="0"/>
                <a:cs typeface="Times New Roman" panose="02020603050405020304" pitchFamily="18" charset="0"/>
              </a:rPr>
            </a:br>
            <a:br>
              <a:rPr lang="en-US" altLang="zh-TW" sz="3600"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zh-TW" altLang="en-US" dirty="0"/>
          </a:p>
        </p:txBody>
      </p:sp>
      <p:sp>
        <p:nvSpPr>
          <p:cNvPr id="4" name="文字版面配置區 3">
            <a:extLst>
              <a:ext uri="{FF2B5EF4-FFF2-40B4-BE49-F238E27FC236}">
                <a16:creationId xmlns:a16="http://schemas.microsoft.com/office/drawing/2014/main" id="{54F20C3A-008A-46E9-8DF0-C6F1387665D7}"/>
              </a:ext>
            </a:extLst>
          </p:cNvPr>
          <p:cNvSpPr>
            <a:spLocks noGrp="1"/>
          </p:cNvSpPr>
          <p:nvPr>
            <p:ph type="body" idx="2"/>
          </p:nvPr>
        </p:nvSpPr>
        <p:spPr>
          <a:xfrm>
            <a:off x="457200" y="1435100"/>
            <a:ext cx="8280400" cy="4691063"/>
          </a:xfrm>
        </p:spPr>
        <p:txBody>
          <a:bodyPr/>
          <a:lstStyle/>
          <a:p>
            <a:pPr marL="342900" indent="-342900" algn="just">
              <a:buFont typeface="Arial" panose="020B0604020202020204" pitchFamily="34" charset="0"/>
              <a:buChar char="•"/>
            </a:pPr>
            <a:r>
              <a:rPr lang="en-US" altLang="zh-TW" sz="2400" b="0" dirty="0">
                <a:latin typeface="Times New Roman" panose="02020603050405020304" pitchFamily="18" charset="0"/>
                <a:cs typeface="Times New Roman" panose="02020603050405020304" pitchFamily="18" charset="0"/>
              </a:rPr>
              <a:t>Comparison between image classification, object detection and instance segmentation.</a:t>
            </a:r>
          </a:p>
          <a:p>
            <a:pPr marL="285750" indent="-285750" algn="just">
              <a:buFont typeface="Arial" panose="020B0604020202020204" pitchFamily="34" charset="0"/>
              <a:buChar char="•"/>
            </a:pPr>
            <a:endParaRPr lang="en-US" altLang="zh-TW" sz="24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TW" sz="24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TW" sz="24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TW" sz="24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TW" sz="24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TW" sz="24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TW" sz="24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TW" sz="2400" b="0" dirty="0">
              <a:latin typeface="Times New Roman" panose="02020603050405020304" pitchFamily="18" charset="0"/>
              <a:cs typeface="Times New Roman" panose="02020603050405020304" pitchFamily="18" charset="0"/>
            </a:endParaRPr>
          </a:p>
          <a:p>
            <a:pPr algn="just"/>
            <a:endParaRPr lang="fr-FR" altLang="zh-TW" sz="1200" b="0" dirty="0">
              <a:latin typeface="Times New Roman" panose="02020603050405020304" pitchFamily="18" charset="0"/>
              <a:cs typeface="Times New Roman" panose="02020603050405020304" pitchFamily="18" charset="0"/>
            </a:endParaRPr>
          </a:p>
          <a:p>
            <a:pPr algn="just"/>
            <a:endParaRPr lang="fr-FR" altLang="zh-TW" sz="1200" b="0" dirty="0">
              <a:latin typeface="Times New Roman" panose="02020603050405020304" pitchFamily="18" charset="0"/>
              <a:cs typeface="Times New Roman" panose="02020603050405020304" pitchFamily="18" charset="0"/>
            </a:endParaRPr>
          </a:p>
          <a:p>
            <a:pPr algn="r"/>
            <a:r>
              <a:rPr lang="fr-FR" altLang="zh-TW" sz="1200" b="0" dirty="0">
                <a:latin typeface="Times New Roman" panose="02020603050405020304" pitchFamily="18" charset="0"/>
                <a:cs typeface="Times New Roman" panose="02020603050405020304" pitchFamily="18" charset="0"/>
              </a:rPr>
              <a:t>Image source: https://medium.com/comet-app/review-of-deep-learning-algorithms-for-object-detection-c1f3d437b852</a:t>
            </a:r>
            <a:endParaRPr lang="zh-TW" altLang="en-US" sz="1200" b="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35293DDE-434C-4603-A2BA-6AE812A8C4BC}"/>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400" b="0" smtClean="0">
                <a:solidFill>
                  <a:schemeClr val="dk1"/>
                </a:solidFill>
                <a:latin typeface="Arial"/>
                <a:ea typeface="Arial"/>
                <a:cs typeface="Arial"/>
                <a:sym typeface="Arial"/>
              </a:rPr>
              <a:t>2</a:t>
            </a:fld>
            <a:endParaRPr lang="en-US" sz="1400" b="0">
              <a:solidFill>
                <a:schemeClr val="dk1"/>
              </a:solidFill>
              <a:latin typeface="Arial"/>
              <a:ea typeface="Arial"/>
              <a:cs typeface="Arial"/>
              <a:sym typeface="Arial"/>
            </a:endParaRPr>
          </a:p>
        </p:txBody>
      </p:sp>
      <p:sp>
        <p:nvSpPr>
          <p:cNvPr id="6" name="矩形 5">
            <a:extLst>
              <a:ext uri="{FF2B5EF4-FFF2-40B4-BE49-F238E27FC236}">
                <a16:creationId xmlns:a16="http://schemas.microsoft.com/office/drawing/2014/main" id="{2E35D830-E6B7-42C9-B751-E37134FFB876}"/>
              </a:ext>
            </a:extLst>
          </p:cNvPr>
          <p:cNvSpPr/>
          <p:nvPr/>
        </p:nvSpPr>
        <p:spPr>
          <a:xfrm>
            <a:off x="-327695" y="553493"/>
            <a:ext cx="4572000" cy="523220"/>
          </a:xfrm>
          <a:prstGeom prst="rect">
            <a:avLst/>
          </a:prstGeom>
        </p:spPr>
        <p:txBody>
          <a:bodyPr>
            <a:spAutoFit/>
          </a:bodyPr>
          <a:lstStyle/>
          <a:p>
            <a:br>
              <a:rPr lang="en-US" altLang="zh-TW" dirty="0">
                <a:latin typeface="Times New Roman" panose="02020603050405020304" pitchFamily="18" charset="0"/>
                <a:cs typeface="Times New Roman" panose="02020603050405020304" pitchFamily="18" charset="0"/>
              </a:rPr>
            </a:br>
            <a:endParaRPr lang="zh-TW" altLang="en-US" dirty="0"/>
          </a:p>
        </p:txBody>
      </p:sp>
      <p:pic>
        <p:nvPicPr>
          <p:cNvPr id="7" name="圖片 6">
            <a:extLst>
              <a:ext uri="{FF2B5EF4-FFF2-40B4-BE49-F238E27FC236}">
                <a16:creationId xmlns:a16="http://schemas.microsoft.com/office/drawing/2014/main" id="{D1F02E9B-5C4E-4398-AD9B-8A8BF7965B98}"/>
              </a:ext>
            </a:extLst>
          </p:cNvPr>
          <p:cNvPicPr>
            <a:picLocks noChangeAspect="1"/>
          </p:cNvPicPr>
          <p:nvPr/>
        </p:nvPicPr>
        <p:blipFill>
          <a:blip r:embed="rId2"/>
          <a:stretch>
            <a:fillRect/>
          </a:stretch>
        </p:blipFill>
        <p:spPr>
          <a:xfrm>
            <a:off x="877855" y="2461583"/>
            <a:ext cx="6871632" cy="3329617"/>
          </a:xfrm>
          <a:prstGeom prst="rect">
            <a:avLst/>
          </a:prstGeom>
        </p:spPr>
      </p:pic>
    </p:spTree>
    <p:extLst>
      <p:ext uri="{BB962C8B-B14F-4D97-AF65-F5344CB8AC3E}">
        <p14:creationId xmlns:p14="http://schemas.microsoft.com/office/powerpoint/2010/main" val="5640861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F70152-3DC0-4403-B4D0-9FBD57856780}"/>
              </a:ext>
            </a:extLst>
          </p:cNvPr>
          <p:cNvSpPr>
            <a:spLocks noGrp="1"/>
          </p:cNvSpPr>
          <p:nvPr>
            <p:ph type="title"/>
          </p:nvPr>
        </p:nvSpPr>
        <p:spPr>
          <a:xfrm>
            <a:off x="457200" y="1005688"/>
            <a:ext cx="6024881" cy="1153812"/>
          </a:xfrm>
        </p:spPr>
        <p:txBody>
          <a:bodyPr/>
          <a:lstStyle/>
          <a:p>
            <a:r>
              <a:rPr lang="en-US" altLang="zh-TW" sz="3600" dirty="0">
                <a:latin typeface="Times New Roman" panose="02020603050405020304" pitchFamily="18" charset="0"/>
                <a:cs typeface="Times New Roman" panose="02020603050405020304" pitchFamily="18" charset="0"/>
              </a:rPr>
              <a:t>Data</a:t>
            </a:r>
            <a:br>
              <a:rPr lang="en-US" altLang="zh-TW" sz="3600" dirty="0">
                <a:latin typeface="Times New Roman" panose="02020603050405020304" pitchFamily="18" charset="0"/>
                <a:cs typeface="Times New Roman" panose="02020603050405020304" pitchFamily="18" charset="0"/>
              </a:rPr>
            </a:br>
            <a:br>
              <a:rPr lang="en-US" altLang="zh-TW" sz="3600"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zh-TW" altLang="en-US" dirty="0"/>
          </a:p>
        </p:txBody>
      </p:sp>
      <p:sp>
        <p:nvSpPr>
          <p:cNvPr id="4" name="文字版面配置區 3">
            <a:extLst>
              <a:ext uri="{FF2B5EF4-FFF2-40B4-BE49-F238E27FC236}">
                <a16:creationId xmlns:a16="http://schemas.microsoft.com/office/drawing/2014/main" id="{54F20C3A-008A-46E9-8DF0-C6F1387665D7}"/>
              </a:ext>
            </a:extLst>
          </p:cNvPr>
          <p:cNvSpPr>
            <a:spLocks noGrp="1"/>
          </p:cNvSpPr>
          <p:nvPr>
            <p:ph type="body" idx="2"/>
          </p:nvPr>
        </p:nvSpPr>
        <p:spPr>
          <a:xfrm>
            <a:off x="457200" y="1435100"/>
            <a:ext cx="8280400" cy="4691063"/>
          </a:xfrm>
        </p:spPr>
        <p:txBody>
          <a:bodyPr/>
          <a:lstStyle/>
          <a:p>
            <a:pPr marL="342900" indent="-342900" algn="just">
              <a:buFont typeface="Arial" panose="020B0604020202020204" pitchFamily="34" charset="0"/>
              <a:buChar char="•"/>
            </a:pPr>
            <a:r>
              <a:rPr lang="en-US" altLang="zh-TW" sz="2400" b="0" dirty="0">
                <a:latin typeface="Times New Roman" panose="02020603050405020304" pitchFamily="18" charset="0"/>
                <a:cs typeface="Times New Roman" panose="02020603050405020304" pitchFamily="18" charset="0"/>
              </a:rPr>
              <a:t>Ships in Satellite Imagery</a:t>
            </a:r>
          </a:p>
          <a:p>
            <a:pPr marL="285750" indent="-285750" algn="just">
              <a:buFont typeface="Arial" panose="020B0604020202020204" pitchFamily="34" charset="0"/>
              <a:buChar char="•"/>
            </a:pPr>
            <a:endParaRPr lang="en-US" altLang="zh-TW" sz="24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TW" sz="2400" b="0" dirty="0">
                <a:latin typeface="Times New Roman" panose="02020603050405020304" pitchFamily="18" charset="0"/>
                <a:cs typeface="Times New Roman" panose="02020603050405020304" pitchFamily="18" charset="0"/>
              </a:rPr>
              <a:t>Training: </a:t>
            </a:r>
          </a:p>
          <a:p>
            <a:pPr marL="285750" indent="-285750" algn="just">
              <a:buFont typeface="Arial" panose="020B0604020202020204" pitchFamily="34" charset="0"/>
              <a:buChar char="•"/>
            </a:pPr>
            <a:endParaRPr lang="en-US" altLang="zh-TW" sz="24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TW" sz="24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TW" sz="24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TW" sz="24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TW" sz="24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altLang="zh-TW" sz="2400" b="0" dirty="0">
                <a:latin typeface="Times New Roman" panose="02020603050405020304" pitchFamily="18" charset="0"/>
                <a:cs typeface="Times New Roman" panose="02020603050405020304" pitchFamily="18" charset="0"/>
              </a:rPr>
              <a:t>Testing</a:t>
            </a:r>
          </a:p>
          <a:p>
            <a:pPr algn="just"/>
            <a:endParaRPr lang="fr-FR" altLang="zh-TW" sz="1200" b="0" dirty="0">
              <a:latin typeface="Times New Roman" panose="02020603050405020304" pitchFamily="18" charset="0"/>
              <a:cs typeface="Times New Roman" panose="02020603050405020304" pitchFamily="18" charset="0"/>
            </a:endParaRPr>
          </a:p>
          <a:p>
            <a:pPr algn="just"/>
            <a:endParaRPr lang="fr-FR" altLang="zh-TW" sz="1200" b="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35293DDE-434C-4603-A2BA-6AE812A8C4BC}"/>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400" b="0" smtClean="0">
                <a:solidFill>
                  <a:schemeClr val="dk1"/>
                </a:solidFill>
                <a:latin typeface="Arial"/>
                <a:ea typeface="Arial"/>
                <a:cs typeface="Arial"/>
                <a:sym typeface="Arial"/>
              </a:rPr>
              <a:t>3</a:t>
            </a:fld>
            <a:endParaRPr lang="en-US" sz="1400" b="0">
              <a:solidFill>
                <a:schemeClr val="dk1"/>
              </a:solidFill>
              <a:latin typeface="Arial"/>
              <a:ea typeface="Arial"/>
              <a:cs typeface="Arial"/>
              <a:sym typeface="Arial"/>
            </a:endParaRPr>
          </a:p>
        </p:txBody>
      </p:sp>
      <p:sp>
        <p:nvSpPr>
          <p:cNvPr id="6" name="矩形 5">
            <a:extLst>
              <a:ext uri="{FF2B5EF4-FFF2-40B4-BE49-F238E27FC236}">
                <a16:creationId xmlns:a16="http://schemas.microsoft.com/office/drawing/2014/main" id="{2E35D830-E6B7-42C9-B751-E37134FFB876}"/>
              </a:ext>
            </a:extLst>
          </p:cNvPr>
          <p:cNvSpPr/>
          <p:nvPr/>
        </p:nvSpPr>
        <p:spPr>
          <a:xfrm>
            <a:off x="-327695" y="553493"/>
            <a:ext cx="4572000" cy="523220"/>
          </a:xfrm>
          <a:prstGeom prst="rect">
            <a:avLst/>
          </a:prstGeom>
        </p:spPr>
        <p:txBody>
          <a:bodyPr>
            <a:spAutoFit/>
          </a:bodyPr>
          <a:lstStyle/>
          <a:p>
            <a:br>
              <a:rPr lang="en-US" altLang="zh-TW" dirty="0">
                <a:latin typeface="Times New Roman" panose="02020603050405020304" pitchFamily="18" charset="0"/>
                <a:cs typeface="Times New Roman" panose="02020603050405020304" pitchFamily="18" charset="0"/>
              </a:rPr>
            </a:br>
            <a:endParaRPr lang="zh-TW" altLang="en-US" dirty="0"/>
          </a:p>
        </p:txBody>
      </p:sp>
      <p:pic>
        <p:nvPicPr>
          <p:cNvPr id="10" name="圖片 9">
            <a:extLst>
              <a:ext uri="{FF2B5EF4-FFF2-40B4-BE49-F238E27FC236}">
                <a16:creationId xmlns:a16="http://schemas.microsoft.com/office/drawing/2014/main" id="{6571BBE9-D17C-4CAA-8E9E-FF7A9BF65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2457" y="3879627"/>
            <a:ext cx="4755833" cy="2675948"/>
          </a:xfrm>
          <a:prstGeom prst="rect">
            <a:avLst/>
          </a:prstGeom>
        </p:spPr>
      </p:pic>
      <p:sp>
        <p:nvSpPr>
          <p:cNvPr id="13" name="文字方塊 12">
            <a:extLst>
              <a:ext uri="{FF2B5EF4-FFF2-40B4-BE49-F238E27FC236}">
                <a16:creationId xmlns:a16="http://schemas.microsoft.com/office/drawing/2014/main" id="{D2384B55-F366-4C85-A490-EC17ACDF62F6}"/>
              </a:ext>
            </a:extLst>
          </p:cNvPr>
          <p:cNvSpPr txBox="1"/>
          <p:nvPr/>
        </p:nvSpPr>
        <p:spPr>
          <a:xfrm>
            <a:off x="7234805" y="2459478"/>
            <a:ext cx="2903990" cy="461665"/>
          </a:xfrm>
          <a:prstGeom prst="rect">
            <a:avLst/>
          </a:prstGeom>
          <a:noFill/>
        </p:spPr>
        <p:txBody>
          <a:bodyPr wrap="square" rtlCol="0">
            <a:spAutoFit/>
          </a:bodyPr>
          <a:lstStyle/>
          <a:p>
            <a:r>
              <a:rPr lang="en-US" altLang="zh-TW" sz="2400" dirty="0">
                <a:latin typeface="Times New Roman" panose="02020603050405020304" pitchFamily="18" charset="0"/>
                <a:cs typeface="Times New Roman" panose="02020603050405020304" pitchFamily="18" charset="0"/>
              </a:rPr>
              <a:t>80x80 RGB</a:t>
            </a:r>
            <a:endParaRPr lang="zh-TW" altLang="en-US" sz="2400"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069626F1-85C0-456F-83CC-32F5558B2794}"/>
              </a:ext>
            </a:extLst>
          </p:cNvPr>
          <p:cNvSpPr txBox="1"/>
          <p:nvPr/>
        </p:nvSpPr>
        <p:spPr>
          <a:xfrm>
            <a:off x="7011788" y="4407186"/>
            <a:ext cx="2197916" cy="1169551"/>
          </a:xfrm>
          <a:prstGeom prst="rect">
            <a:avLst/>
          </a:prstGeom>
          <a:noFill/>
        </p:spPr>
        <p:txBody>
          <a:bodyPr wrap="square" rtlCol="0">
            <a:spAutoFit/>
          </a:bodyPr>
          <a:lstStyle/>
          <a:p>
            <a:pPr fontAlgn="t"/>
            <a:br>
              <a:rPr lang="en-US" altLang="zh-TW" dirty="0"/>
            </a:br>
            <a:r>
              <a:rPr lang="en-US" altLang="zh-TW" dirty="0">
                <a:latin typeface="Times New Roman" panose="02020603050405020304" pitchFamily="18" charset="0"/>
                <a:cs typeface="Times New Roman" panose="02020603050405020304" pitchFamily="18" charset="0"/>
              </a:rPr>
              <a:t>Length:1xxx~2xxx pixels</a:t>
            </a:r>
          </a:p>
          <a:p>
            <a:pPr fontAlgn="t"/>
            <a:r>
              <a:rPr lang="en-US" altLang="zh-TW" dirty="0">
                <a:latin typeface="Times New Roman" panose="02020603050405020304" pitchFamily="18" charset="0"/>
                <a:cs typeface="Times New Roman" panose="02020603050405020304" pitchFamily="18" charset="0"/>
              </a:rPr>
              <a:t> </a:t>
            </a:r>
          </a:p>
          <a:p>
            <a:pPr fontAlgn="t"/>
            <a:r>
              <a:rPr lang="en-US" altLang="zh-TW" dirty="0">
                <a:latin typeface="Times New Roman" panose="02020603050405020304" pitchFamily="18" charset="0"/>
                <a:cs typeface="Times New Roman" panose="02020603050405020304" pitchFamily="18" charset="0"/>
              </a:rPr>
              <a:t>Width: 2xxx~3xxx pixels</a:t>
            </a:r>
          </a:p>
          <a:p>
            <a:endParaRPr lang="zh-TW" altLang="en-US" dirty="0"/>
          </a:p>
        </p:txBody>
      </p:sp>
      <p:pic>
        <p:nvPicPr>
          <p:cNvPr id="7" name="圖片 6">
            <a:extLst>
              <a:ext uri="{FF2B5EF4-FFF2-40B4-BE49-F238E27FC236}">
                <a16:creationId xmlns:a16="http://schemas.microsoft.com/office/drawing/2014/main" id="{0E0CBCC5-A9D6-428E-850D-1671D333D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2457" y="2021392"/>
            <a:ext cx="4736986" cy="1582241"/>
          </a:xfrm>
          <a:prstGeom prst="rect">
            <a:avLst/>
          </a:prstGeom>
        </p:spPr>
      </p:pic>
    </p:spTree>
    <p:extLst>
      <p:ext uri="{BB962C8B-B14F-4D97-AF65-F5344CB8AC3E}">
        <p14:creationId xmlns:p14="http://schemas.microsoft.com/office/powerpoint/2010/main" val="35990522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F70152-3DC0-4403-B4D0-9FBD57856780}"/>
              </a:ext>
            </a:extLst>
          </p:cNvPr>
          <p:cNvSpPr>
            <a:spLocks noGrp="1"/>
          </p:cNvSpPr>
          <p:nvPr>
            <p:ph type="title"/>
          </p:nvPr>
        </p:nvSpPr>
        <p:spPr>
          <a:xfrm>
            <a:off x="603821" y="1001190"/>
            <a:ext cx="4246880" cy="1162049"/>
          </a:xfrm>
        </p:spPr>
        <p:txBody>
          <a:bodyPr/>
          <a:lstStyle/>
          <a:p>
            <a:r>
              <a:rPr lang="en-US" altLang="zh-TW" sz="3600" dirty="0">
                <a:latin typeface="Times New Roman" panose="02020603050405020304" pitchFamily="18" charset="0"/>
                <a:cs typeface="Times New Roman" panose="02020603050405020304" pitchFamily="18" charset="0"/>
              </a:rPr>
              <a:t>Model</a:t>
            </a:r>
            <a:br>
              <a:rPr lang="en-US" altLang="zh-TW" sz="3600" dirty="0">
                <a:latin typeface="Times New Roman" panose="02020603050405020304" pitchFamily="18" charset="0"/>
                <a:cs typeface="Times New Roman" panose="02020603050405020304" pitchFamily="18" charset="0"/>
              </a:rPr>
            </a:br>
            <a:br>
              <a:rPr lang="en-US" altLang="zh-TW" sz="3600" dirty="0">
                <a:latin typeface="Times New Roman" panose="02020603050405020304" pitchFamily="18" charset="0"/>
                <a:cs typeface="Times New Roman" panose="02020603050405020304" pitchFamily="18" charset="0"/>
              </a:rPr>
            </a:br>
            <a:br>
              <a:rPr lang="en-US" altLang="zh-TW" dirty="0">
                <a:latin typeface="Times New Roman" panose="02020603050405020304" pitchFamily="18" charset="0"/>
                <a:cs typeface="Times New Roman" panose="02020603050405020304" pitchFamily="18" charset="0"/>
              </a:rPr>
            </a:br>
            <a:endParaRPr lang="zh-TW" altLang="en-US" dirty="0"/>
          </a:p>
        </p:txBody>
      </p:sp>
      <p:sp>
        <p:nvSpPr>
          <p:cNvPr id="4" name="文字版面配置區 3">
            <a:extLst>
              <a:ext uri="{FF2B5EF4-FFF2-40B4-BE49-F238E27FC236}">
                <a16:creationId xmlns:a16="http://schemas.microsoft.com/office/drawing/2014/main" id="{54F20C3A-008A-46E9-8DF0-C6F1387665D7}"/>
              </a:ext>
            </a:extLst>
          </p:cNvPr>
          <p:cNvSpPr>
            <a:spLocks noGrp="1"/>
          </p:cNvSpPr>
          <p:nvPr>
            <p:ph type="body" idx="2"/>
          </p:nvPr>
        </p:nvSpPr>
        <p:spPr>
          <a:xfrm>
            <a:off x="457200" y="1435100"/>
            <a:ext cx="8442960" cy="4813300"/>
          </a:xfrm>
        </p:spPr>
        <p:txBody>
          <a:bodyPr/>
          <a:lstStyle/>
          <a:p>
            <a:pPr marL="342900" indent="-342900" algn="just">
              <a:buFont typeface="Arial" panose="020B0604020202020204" pitchFamily="34" charset="0"/>
              <a:buChar char="•"/>
            </a:pPr>
            <a:r>
              <a:rPr lang="en-US" altLang="zh-TW" sz="2400" dirty="0">
                <a:latin typeface="Times New Roman" panose="02020603050405020304" pitchFamily="18" charset="0"/>
                <a:cs typeface="Times New Roman" panose="02020603050405020304" pitchFamily="18" charset="0"/>
              </a:rPr>
              <a:t>Mask R-CNN</a:t>
            </a:r>
            <a:r>
              <a:rPr lang="en-US" altLang="zh-TW" sz="2400" b="0" dirty="0">
                <a:latin typeface="Times New Roman" panose="02020603050405020304" pitchFamily="18" charset="0"/>
                <a:cs typeface="Times New Roman" panose="02020603050405020304" pitchFamily="18" charset="0"/>
              </a:rPr>
              <a:t>[1] : A state-of-the-art framework for object instance segmentation.</a:t>
            </a:r>
          </a:p>
          <a:p>
            <a:pPr algn="just"/>
            <a:endParaRPr lang="en-US" altLang="zh-TW" sz="24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TW" sz="24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TW" sz="24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TW" sz="24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TW" sz="24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TW" sz="24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TW" sz="24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TW" sz="2400" b="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altLang="zh-TW" sz="2400" b="0" dirty="0">
              <a:latin typeface="Times New Roman" panose="02020603050405020304" pitchFamily="18" charset="0"/>
              <a:cs typeface="Times New Roman" panose="02020603050405020304" pitchFamily="18" charset="0"/>
            </a:endParaRPr>
          </a:p>
          <a:p>
            <a:pPr algn="just"/>
            <a:endParaRPr lang="fr-FR" altLang="zh-TW" sz="1200" b="0" dirty="0">
              <a:latin typeface="Times New Roman" panose="02020603050405020304" pitchFamily="18" charset="0"/>
              <a:cs typeface="Times New Roman" panose="02020603050405020304" pitchFamily="18" charset="0"/>
            </a:endParaRPr>
          </a:p>
          <a:p>
            <a:pPr algn="just"/>
            <a:endParaRPr lang="fr-FR" altLang="zh-TW" sz="1200" b="0" dirty="0">
              <a:latin typeface="Times New Roman" panose="02020603050405020304" pitchFamily="18" charset="0"/>
              <a:cs typeface="Times New Roman" panose="02020603050405020304" pitchFamily="18" charset="0"/>
            </a:endParaRPr>
          </a:p>
        </p:txBody>
      </p:sp>
      <p:sp>
        <p:nvSpPr>
          <p:cNvPr id="5" name="投影片編號版面配置區 4">
            <a:extLst>
              <a:ext uri="{FF2B5EF4-FFF2-40B4-BE49-F238E27FC236}">
                <a16:creationId xmlns:a16="http://schemas.microsoft.com/office/drawing/2014/main" id="{35293DDE-434C-4603-A2BA-6AE812A8C4BC}"/>
              </a:ext>
            </a:extLst>
          </p:cNvPr>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400" b="0" smtClean="0">
                <a:solidFill>
                  <a:schemeClr val="dk1"/>
                </a:solidFill>
                <a:latin typeface="Arial"/>
                <a:ea typeface="Arial"/>
                <a:cs typeface="Arial"/>
                <a:sym typeface="Arial"/>
              </a:rPr>
              <a:t>4</a:t>
            </a:fld>
            <a:endParaRPr lang="en-US" sz="1400" b="0">
              <a:solidFill>
                <a:schemeClr val="dk1"/>
              </a:solidFill>
              <a:latin typeface="Arial"/>
              <a:ea typeface="Arial"/>
              <a:cs typeface="Arial"/>
              <a:sym typeface="Arial"/>
            </a:endParaRPr>
          </a:p>
        </p:txBody>
      </p:sp>
      <p:sp>
        <p:nvSpPr>
          <p:cNvPr id="6" name="矩形 5">
            <a:extLst>
              <a:ext uri="{FF2B5EF4-FFF2-40B4-BE49-F238E27FC236}">
                <a16:creationId xmlns:a16="http://schemas.microsoft.com/office/drawing/2014/main" id="{2E35D830-E6B7-42C9-B751-E37134FFB876}"/>
              </a:ext>
            </a:extLst>
          </p:cNvPr>
          <p:cNvSpPr/>
          <p:nvPr/>
        </p:nvSpPr>
        <p:spPr>
          <a:xfrm>
            <a:off x="-2114550" y="540078"/>
            <a:ext cx="4572000" cy="523220"/>
          </a:xfrm>
          <a:prstGeom prst="rect">
            <a:avLst/>
          </a:prstGeom>
        </p:spPr>
        <p:txBody>
          <a:bodyPr>
            <a:spAutoFit/>
          </a:bodyPr>
          <a:lstStyle/>
          <a:p>
            <a:br>
              <a:rPr lang="en-US" altLang="zh-TW" dirty="0">
                <a:latin typeface="Times New Roman" panose="02020603050405020304" pitchFamily="18" charset="0"/>
                <a:cs typeface="Times New Roman" panose="02020603050405020304" pitchFamily="18" charset="0"/>
              </a:rPr>
            </a:br>
            <a:endParaRPr lang="zh-TW" altLang="en-US" dirty="0"/>
          </a:p>
        </p:txBody>
      </p:sp>
      <p:pic>
        <p:nvPicPr>
          <p:cNvPr id="10" name="圖片 9">
            <a:extLst>
              <a:ext uri="{FF2B5EF4-FFF2-40B4-BE49-F238E27FC236}">
                <a16:creationId xmlns:a16="http://schemas.microsoft.com/office/drawing/2014/main" id="{52422EE4-0476-4729-AD30-1F3BA17B1F23}"/>
              </a:ext>
            </a:extLst>
          </p:cNvPr>
          <p:cNvPicPr>
            <a:picLocks noChangeAspect="1"/>
          </p:cNvPicPr>
          <p:nvPr/>
        </p:nvPicPr>
        <p:blipFill>
          <a:blip r:embed="rId2"/>
          <a:stretch>
            <a:fillRect/>
          </a:stretch>
        </p:blipFill>
        <p:spPr>
          <a:xfrm>
            <a:off x="894080" y="2274241"/>
            <a:ext cx="7223760" cy="4085161"/>
          </a:xfrm>
          <a:prstGeom prst="rect">
            <a:avLst/>
          </a:prstGeom>
        </p:spPr>
      </p:pic>
    </p:spTree>
    <p:extLst>
      <p:ext uri="{BB962C8B-B14F-4D97-AF65-F5344CB8AC3E}">
        <p14:creationId xmlns:p14="http://schemas.microsoft.com/office/powerpoint/2010/main" val="3621858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565150" y="515922"/>
            <a:ext cx="8077199" cy="636588"/>
          </a:xfrm>
        </p:spPr>
        <p:txBody>
          <a:bodyPr/>
          <a:lstStyle/>
          <a:p>
            <a:r>
              <a:rPr lang="en-US" altLang="zh-TW" sz="3600" dirty="0">
                <a:latin typeface="Times New Roman" panose="02020603050405020304" pitchFamily="18" charset="0"/>
                <a:cs typeface="Times New Roman" panose="02020603050405020304" pitchFamily="18" charset="0"/>
              </a:rPr>
              <a:t>Model</a:t>
            </a:r>
            <a:endParaRPr lang="zh-TW" altLang="en-US" sz="3600" dirty="0"/>
          </a:p>
        </p:txBody>
      </p:sp>
      <p:sp>
        <p:nvSpPr>
          <p:cNvPr id="5" name="投影片編號版面配置區 4"/>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400" b="0" smtClean="0">
                <a:solidFill>
                  <a:schemeClr val="dk1"/>
                </a:solidFill>
                <a:latin typeface="Arial"/>
                <a:ea typeface="Arial"/>
                <a:cs typeface="Arial"/>
                <a:sym typeface="Arial"/>
              </a:rPr>
              <a:t>5</a:t>
            </a:fld>
            <a:endParaRPr lang="en-US" sz="1400" b="0">
              <a:solidFill>
                <a:schemeClr val="dk1"/>
              </a:solidFill>
              <a:latin typeface="Arial"/>
              <a:ea typeface="Arial"/>
              <a:cs typeface="Arial"/>
              <a:sym typeface="Arial"/>
            </a:endParaRPr>
          </a:p>
        </p:txBody>
      </p:sp>
      <p:sp>
        <p:nvSpPr>
          <p:cNvPr id="3" name="Rectangle 2">
            <a:extLst>
              <a:ext uri="{FF2B5EF4-FFF2-40B4-BE49-F238E27FC236}">
                <a16:creationId xmlns:a16="http://schemas.microsoft.com/office/drawing/2014/main" id="{33B1D3BE-2DAF-44B9-9C95-6D2B71630CA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文字版面配置區 6">
            <a:extLst>
              <a:ext uri="{FF2B5EF4-FFF2-40B4-BE49-F238E27FC236}">
                <a16:creationId xmlns:a16="http://schemas.microsoft.com/office/drawing/2014/main" id="{F90498B6-4E95-47E7-81E4-39FFD58CC210}"/>
              </a:ext>
            </a:extLst>
          </p:cNvPr>
          <p:cNvSpPr>
            <a:spLocks noGrp="1"/>
          </p:cNvSpPr>
          <p:nvPr>
            <p:ph type="body" idx="1"/>
          </p:nvPr>
        </p:nvSpPr>
        <p:spPr>
          <a:xfrm>
            <a:off x="565150" y="1470025"/>
            <a:ext cx="8013700" cy="4402137"/>
          </a:xfrm>
        </p:spPr>
        <p:txBody>
          <a:bodyPr/>
          <a:lstStyle/>
          <a:p>
            <a:pPr marL="520700" indent="-342900"/>
            <a:r>
              <a:rPr lang="en-US" altLang="zh-TW" sz="2400" b="1" dirty="0">
                <a:latin typeface="Times New Roman" panose="02020603050405020304" pitchFamily="18" charset="0"/>
                <a:cs typeface="Times New Roman" panose="02020603050405020304" pitchFamily="18" charset="0"/>
              </a:rPr>
              <a:t>Feature Pyramid Network </a:t>
            </a:r>
            <a:r>
              <a:rPr lang="en-US" altLang="zh-TW" sz="2400" dirty="0">
                <a:latin typeface="Times New Roman" panose="02020603050405020304" pitchFamily="18" charset="0"/>
                <a:cs typeface="Times New Roman" panose="02020603050405020304" pitchFamily="18" charset="0"/>
              </a:rPr>
              <a:t>(FPN)[2]:</a:t>
            </a:r>
          </a:p>
          <a:p>
            <a:pPr marL="177800" indent="0">
              <a:buNone/>
            </a:pPr>
            <a:r>
              <a:rPr lang="en-US" altLang="zh-TW" sz="2300" dirty="0">
                <a:solidFill>
                  <a:schemeClr val="tx1"/>
                </a:solidFill>
                <a:latin typeface="Times New Roman" panose="02020603050405020304" pitchFamily="18" charset="0"/>
                <a:cs typeface="Times New Roman" panose="02020603050405020304" pitchFamily="18" charset="0"/>
              </a:rPr>
              <a:t>The motivation of FPN is to fully extract multiscale feature maps.</a:t>
            </a:r>
          </a:p>
          <a:p>
            <a:pPr marL="177800" indent="0">
              <a:buNone/>
            </a:pPr>
            <a:endParaRPr lang="en-US" altLang="zh-TW" sz="23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3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b="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b="0" dirty="0">
              <a:solidFill>
                <a:schemeClr val="tx1"/>
              </a:solidFill>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4F83F0F3-0CB3-4FA4-9753-8B494ECFB6D6}"/>
              </a:ext>
            </a:extLst>
          </p:cNvPr>
          <p:cNvPicPr>
            <a:picLocks noChangeAspect="1"/>
          </p:cNvPicPr>
          <p:nvPr/>
        </p:nvPicPr>
        <p:blipFill>
          <a:blip r:embed="rId3"/>
          <a:stretch>
            <a:fillRect/>
          </a:stretch>
        </p:blipFill>
        <p:spPr>
          <a:xfrm>
            <a:off x="2221229" y="2563812"/>
            <a:ext cx="4726193" cy="3859213"/>
          </a:xfrm>
          <a:prstGeom prst="rect">
            <a:avLst/>
          </a:prstGeom>
        </p:spPr>
      </p:pic>
    </p:spTree>
    <p:extLst>
      <p:ext uri="{BB962C8B-B14F-4D97-AF65-F5344CB8AC3E}">
        <p14:creationId xmlns:p14="http://schemas.microsoft.com/office/powerpoint/2010/main" val="3034980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565150" y="548003"/>
            <a:ext cx="8077199" cy="636588"/>
          </a:xfrm>
        </p:spPr>
        <p:txBody>
          <a:bodyPr/>
          <a:lstStyle/>
          <a:p>
            <a:r>
              <a:rPr lang="en-US" altLang="zh-TW" sz="3600" dirty="0">
                <a:latin typeface="Times New Roman" panose="02020603050405020304" pitchFamily="18" charset="0"/>
                <a:cs typeface="Times New Roman" panose="02020603050405020304" pitchFamily="18" charset="0"/>
              </a:rPr>
              <a:t>Model</a:t>
            </a:r>
            <a:endParaRPr lang="zh-TW" altLang="en-US" sz="3600" dirty="0"/>
          </a:p>
        </p:txBody>
      </p:sp>
      <p:sp>
        <p:nvSpPr>
          <p:cNvPr id="5" name="投影片編號版面配置區 4"/>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400" b="0" smtClean="0">
                <a:solidFill>
                  <a:schemeClr val="dk1"/>
                </a:solidFill>
                <a:latin typeface="Arial"/>
                <a:ea typeface="Arial"/>
                <a:cs typeface="Arial"/>
                <a:sym typeface="Arial"/>
              </a:rPr>
              <a:t>6</a:t>
            </a:fld>
            <a:endParaRPr lang="en-US" sz="1400" b="0">
              <a:solidFill>
                <a:schemeClr val="dk1"/>
              </a:solidFill>
              <a:latin typeface="Arial"/>
              <a:ea typeface="Arial"/>
              <a:cs typeface="Arial"/>
              <a:sym typeface="Arial"/>
            </a:endParaRPr>
          </a:p>
        </p:txBody>
      </p:sp>
      <p:sp>
        <p:nvSpPr>
          <p:cNvPr id="3" name="Rectangle 2">
            <a:extLst>
              <a:ext uri="{FF2B5EF4-FFF2-40B4-BE49-F238E27FC236}">
                <a16:creationId xmlns:a16="http://schemas.microsoft.com/office/drawing/2014/main" id="{33B1D3BE-2DAF-44B9-9C95-6D2B71630CA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文字版面配置區 6">
            <a:extLst>
              <a:ext uri="{FF2B5EF4-FFF2-40B4-BE49-F238E27FC236}">
                <a16:creationId xmlns:a16="http://schemas.microsoft.com/office/drawing/2014/main" id="{F90498B6-4E95-47E7-81E4-39FFD58CC210}"/>
              </a:ext>
            </a:extLst>
          </p:cNvPr>
          <p:cNvSpPr>
            <a:spLocks noGrp="1"/>
          </p:cNvSpPr>
          <p:nvPr>
            <p:ph type="body" idx="1"/>
          </p:nvPr>
        </p:nvSpPr>
        <p:spPr>
          <a:xfrm>
            <a:off x="565150" y="1368107"/>
            <a:ext cx="8013700" cy="4402137"/>
          </a:xfrm>
        </p:spPr>
        <p:txBody>
          <a:bodyPr/>
          <a:lstStyle/>
          <a:p>
            <a:pPr marL="520700" indent="-342900"/>
            <a:r>
              <a:rPr lang="en-US" altLang="zh-TW" sz="2400" b="1" dirty="0">
                <a:latin typeface="Times New Roman" panose="02020603050405020304" pitchFamily="18" charset="0"/>
                <a:cs typeface="Times New Roman" panose="02020603050405020304" pitchFamily="18" charset="0"/>
              </a:rPr>
              <a:t>Region Proposal Network </a:t>
            </a:r>
            <a:r>
              <a:rPr lang="en-US" altLang="zh-TW" sz="2400" dirty="0">
                <a:latin typeface="Times New Roman" panose="02020603050405020304" pitchFamily="18" charset="0"/>
                <a:cs typeface="Times New Roman" panose="02020603050405020304" pitchFamily="18" charset="0"/>
              </a:rPr>
              <a:t>(RPN)[3]:</a:t>
            </a:r>
          </a:p>
          <a:p>
            <a:pPr marL="177800" indent="0">
              <a:buNone/>
            </a:pPr>
            <a:endParaRPr lang="en-US" altLang="zh-TW" sz="2400" dirty="0">
              <a:latin typeface="Times New Roman" panose="02020603050405020304" pitchFamily="18" charset="0"/>
              <a:cs typeface="Times New Roman" panose="02020603050405020304" pitchFamily="18" charset="0"/>
            </a:endParaRPr>
          </a:p>
          <a:p>
            <a:pPr marL="177800" indent="0">
              <a:buNone/>
            </a:pPr>
            <a:endParaRPr lang="en-US" altLang="zh-TW" sz="23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3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b="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b="0" dirty="0">
              <a:solidFill>
                <a:schemeClr val="tx1"/>
              </a:solidFill>
              <a:latin typeface="Times New Roman" panose="02020603050405020304" pitchFamily="18" charset="0"/>
              <a:cs typeface="Times New Roman" panose="02020603050405020304" pitchFamily="18" charset="0"/>
            </a:endParaRPr>
          </a:p>
        </p:txBody>
      </p:sp>
      <p:pic>
        <p:nvPicPr>
          <p:cNvPr id="8" name="圖片 7">
            <a:extLst>
              <a:ext uri="{FF2B5EF4-FFF2-40B4-BE49-F238E27FC236}">
                <a16:creationId xmlns:a16="http://schemas.microsoft.com/office/drawing/2014/main" id="{06D54643-E733-4A51-9B13-5487D6688B03}"/>
              </a:ext>
            </a:extLst>
          </p:cNvPr>
          <p:cNvPicPr>
            <a:picLocks noChangeAspect="1"/>
          </p:cNvPicPr>
          <p:nvPr/>
        </p:nvPicPr>
        <p:blipFill>
          <a:blip r:embed="rId3"/>
          <a:stretch>
            <a:fillRect/>
          </a:stretch>
        </p:blipFill>
        <p:spPr>
          <a:xfrm>
            <a:off x="1059563" y="2089627"/>
            <a:ext cx="6428617" cy="3864133"/>
          </a:xfrm>
          <a:prstGeom prst="rect">
            <a:avLst/>
          </a:prstGeom>
        </p:spPr>
      </p:pic>
    </p:spTree>
    <p:extLst>
      <p:ext uri="{BB962C8B-B14F-4D97-AF65-F5344CB8AC3E}">
        <p14:creationId xmlns:p14="http://schemas.microsoft.com/office/powerpoint/2010/main" val="354198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p:txBody>
          <a:bodyPr/>
          <a:lstStyle/>
          <a:p>
            <a:r>
              <a:rPr lang="en-US" altLang="zh-TW" sz="3600" dirty="0"/>
              <a:t>Evaluation Metric</a:t>
            </a:r>
            <a:endParaRPr lang="zh-TW" altLang="en-US" sz="3600" dirty="0"/>
          </a:p>
        </p:txBody>
      </p:sp>
      <p:sp>
        <p:nvSpPr>
          <p:cNvPr id="5" name="投影片編號版面配置區 4"/>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400" b="0" smtClean="0">
                <a:solidFill>
                  <a:schemeClr val="dk1"/>
                </a:solidFill>
                <a:latin typeface="Arial"/>
                <a:ea typeface="Arial"/>
                <a:cs typeface="Arial"/>
                <a:sym typeface="Arial"/>
              </a:rPr>
              <a:t>7</a:t>
            </a:fld>
            <a:endParaRPr lang="en-US" sz="1400" b="0">
              <a:solidFill>
                <a:schemeClr val="dk1"/>
              </a:solidFill>
              <a:latin typeface="Arial"/>
              <a:ea typeface="Arial"/>
              <a:cs typeface="Arial"/>
              <a:sym typeface="Arial"/>
            </a:endParaRPr>
          </a:p>
        </p:txBody>
      </p:sp>
      <p:sp>
        <p:nvSpPr>
          <p:cNvPr id="3" name="Rectangle 2">
            <a:extLst>
              <a:ext uri="{FF2B5EF4-FFF2-40B4-BE49-F238E27FC236}">
                <a16:creationId xmlns:a16="http://schemas.microsoft.com/office/drawing/2014/main" id="{33B1D3BE-2DAF-44B9-9C95-6D2B71630CA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文字版面配置區 6">
            <a:extLst>
              <a:ext uri="{FF2B5EF4-FFF2-40B4-BE49-F238E27FC236}">
                <a16:creationId xmlns:a16="http://schemas.microsoft.com/office/drawing/2014/main" id="{F90498B6-4E95-47E7-81E4-39FFD58CC210}"/>
              </a:ext>
            </a:extLst>
          </p:cNvPr>
          <p:cNvSpPr>
            <a:spLocks noGrp="1"/>
          </p:cNvSpPr>
          <p:nvPr>
            <p:ph type="body" idx="1"/>
          </p:nvPr>
        </p:nvSpPr>
        <p:spPr>
          <a:xfrm>
            <a:off x="565150" y="1470025"/>
            <a:ext cx="8013700" cy="4402137"/>
          </a:xfrm>
        </p:spPr>
        <p:txBody>
          <a:bodyPr/>
          <a:lstStyle/>
          <a:p>
            <a:pPr marL="609600" lvl="1" indent="0">
              <a:buNone/>
            </a:pPr>
            <a:r>
              <a:rPr lang="en-US" altLang="zh-TW" b="0" dirty="0">
                <a:latin typeface="Times New Roman" panose="02020603050405020304" pitchFamily="18" charset="0"/>
                <a:cs typeface="Times New Roman" panose="02020603050405020304" pitchFamily="18" charset="0"/>
              </a:rPr>
              <a:t>Precision = TP / (TP+FP) </a:t>
            </a:r>
          </a:p>
          <a:p>
            <a:pPr marL="609600" lvl="1" indent="0">
              <a:buNone/>
            </a:pPr>
            <a:r>
              <a:rPr lang="en-US" altLang="zh-TW" b="0" dirty="0">
                <a:latin typeface="Times New Roman" panose="02020603050405020304" pitchFamily="18" charset="0"/>
                <a:cs typeface="Times New Roman" panose="02020603050405020304" pitchFamily="18" charset="0"/>
              </a:rPr>
              <a:t>Recall = TP / (TP+FN) </a:t>
            </a:r>
          </a:p>
          <a:p>
            <a:pPr marL="609600" lvl="1" indent="0">
              <a:buNone/>
            </a:pPr>
            <a:endParaRPr lang="en-US" altLang="zh-TW" b="0" dirty="0">
              <a:latin typeface="Times New Roman" panose="02020603050405020304" pitchFamily="18" charset="0"/>
              <a:cs typeface="Times New Roman" panose="02020603050405020304" pitchFamily="18" charset="0"/>
            </a:endParaRPr>
          </a:p>
          <a:p>
            <a:pPr marL="609600" lvl="1" indent="0">
              <a:buNone/>
            </a:pPr>
            <a:r>
              <a:rPr lang="en-US" altLang="zh-TW" b="0" dirty="0">
                <a:latin typeface="Times New Roman" panose="02020603050405020304" pitchFamily="18" charset="0"/>
                <a:cs typeface="Times New Roman" panose="02020603050405020304" pitchFamily="18" charset="0"/>
              </a:rPr>
              <a:t>VOC-Style AP:</a:t>
            </a:r>
          </a:p>
          <a:p>
            <a:pPr marL="609600" lvl="1" indent="0">
              <a:buNone/>
            </a:pPr>
            <a:endParaRPr lang="en-US" altLang="zh-TW" b="0" dirty="0">
              <a:latin typeface="Times New Roman" panose="02020603050405020304" pitchFamily="18" charset="0"/>
              <a:cs typeface="Times New Roman" panose="02020603050405020304" pitchFamily="18" charset="0"/>
            </a:endParaRPr>
          </a:p>
          <a:p>
            <a:pPr marL="609600" lvl="1" indent="0">
              <a:buNone/>
            </a:pPr>
            <a:endParaRPr lang="en-US" altLang="zh-TW" b="0" dirty="0">
              <a:latin typeface="Times New Roman" panose="02020603050405020304" pitchFamily="18" charset="0"/>
              <a:cs typeface="Times New Roman" panose="02020603050405020304" pitchFamily="18" charset="0"/>
            </a:endParaRPr>
          </a:p>
          <a:p>
            <a:pPr marL="609600" lvl="1" indent="0">
              <a:buNone/>
            </a:pPr>
            <a:endParaRPr lang="en-US" altLang="zh-TW" b="0" dirty="0">
              <a:solidFill>
                <a:schemeClr val="tx1"/>
              </a:solidFill>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0AAF7465-D4D2-4AD7-A427-64B60B376E5B}"/>
              </a:ext>
            </a:extLst>
          </p:cNvPr>
          <p:cNvPicPr>
            <a:picLocks noChangeAspect="1"/>
          </p:cNvPicPr>
          <p:nvPr/>
        </p:nvPicPr>
        <p:blipFill>
          <a:blip r:embed="rId3"/>
          <a:stretch>
            <a:fillRect/>
          </a:stretch>
        </p:blipFill>
        <p:spPr>
          <a:xfrm>
            <a:off x="2030639" y="3592066"/>
            <a:ext cx="4930321" cy="1161415"/>
          </a:xfrm>
          <a:prstGeom prst="rect">
            <a:avLst/>
          </a:prstGeom>
        </p:spPr>
      </p:pic>
      <p:sp>
        <p:nvSpPr>
          <p:cNvPr id="11" name="文字方塊 10">
            <a:extLst>
              <a:ext uri="{FF2B5EF4-FFF2-40B4-BE49-F238E27FC236}">
                <a16:creationId xmlns:a16="http://schemas.microsoft.com/office/drawing/2014/main" id="{659B4542-0B4A-4E28-8F7B-D177D29ECCD3}"/>
              </a:ext>
            </a:extLst>
          </p:cNvPr>
          <p:cNvSpPr txBox="1"/>
          <p:nvPr/>
        </p:nvSpPr>
        <p:spPr>
          <a:xfrm>
            <a:off x="1239520" y="5488493"/>
            <a:ext cx="4175760" cy="461665"/>
          </a:xfrm>
          <a:prstGeom prst="rect">
            <a:avLst/>
          </a:prstGeom>
          <a:noFill/>
        </p:spPr>
        <p:txBody>
          <a:bodyPr wrap="square" rtlCol="0">
            <a:spAutoFit/>
          </a:bodyPr>
          <a:lstStyle/>
          <a:p>
            <a:pPr fontAlgn="t"/>
            <a:r>
              <a:rPr lang="en-US" altLang="zh-TW" sz="2400" dirty="0" err="1">
                <a:latin typeface="Times New Roman" panose="02020603050405020304" pitchFamily="18" charset="0"/>
                <a:cs typeface="Times New Roman" panose="02020603050405020304" pitchFamily="18" charset="0"/>
              </a:rPr>
              <a:t>mAP</a:t>
            </a:r>
            <a:r>
              <a:rPr lang="en-US" altLang="zh-TW" sz="2400" dirty="0">
                <a:latin typeface="Times New Roman" panose="02020603050405020304" pitchFamily="18" charset="0"/>
                <a:cs typeface="Times New Roman" panose="02020603050405020304" pitchFamily="18" charset="0"/>
              </a:rPr>
              <a:t> : Average AP of per class</a:t>
            </a:r>
            <a:endParaRPr lang="zh-TW" altLang="en-US" dirty="0"/>
          </a:p>
        </p:txBody>
      </p:sp>
    </p:spTree>
    <p:extLst>
      <p:ext uri="{BB962C8B-B14F-4D97-AF65-F5344CB8AC3E}">
        <p14:creationId xmlns:p14="http://schemas.microsoft.com/office/powerpoint/2010/main" val="1667207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400" b="0" smtClean="0">
                <a:solidFill>
                  <a:schemeClr val="dk1"/>
                </a:solidFill>
                <a:latin typeface="Arial"/>
                <a:ea typeface="Arial"/>
                <a:cs typeface="Arial"/>
                <a:sym typeface="Arial"/>
              </a:rPr>
              <a:t>8</a:t>
            </a:fld>
            <a:endParaRPr lang="en-US" sz="1400" b="0">
              <a:solidFill>
                <a:schemeClr val="dk1"/>
              </a:solidFill>
              <a:latin typeface="Arial"/>
              <a:ea typeface="Arial"/>
              <a:cs typeface="Arial"/>
              <a:sym typeface="Arial"/>
            </a:endParaRPr>
          </a:p>
        </p:txBody>
      </p:sp>
      <p:sp>
        <p:nvSpPr>
          <p:cNvPr id="11" name="標題 5">
            <a:extLst>
              <a:ext uri="{FF2B5EF4-FFF2-40B4-BE49-F238E27FC236}">
                <a16:creationId xmlns:a16="http://schemas.microsoft.com/office/drawing/2014/main" id="{908614C4-FD37-43B0-97C1-2F4161866AD0}"/>
              </a:ext>
            </a:extLst>
          </p:cNvPr>
          <p:cNvSpPr>
            <a:spLocks noGrp="1"/>
          </p:cNvSpPr>
          <p:nvPr>
            <p:ph type="title"/>
          </p:nvPr>
        </p:nvSpPr>
        <p:spPr>
          <a:xfrm>
            <a:off x="457200" y="457200"/>
            <a:ext cx="8077199" cy="636588"/>
          </a:xfrm>
        </p:spPr>
        <p:txBody>
          <a:bodyPr/>
          <a:lstStyle/>
          <a:p>
            <a:r>
              <a:rPr lang="en-US" altLang="zh-TW" sz="3600" dirty="0"/>
              <a:t>Data preprocessing</a:t>
            </a:r>
            <a:endParaRPr lang="zh-TW" altLang="en-US" dirty="0"/>
          </a:p>
        </p:txBody>
      </p:sp>
      <p:sp>
        <p:nvSpPr>
          <p:cNvPr id="7" name="文字方塊 6">
            <a:extLst>
              <a:ext uri="{FF2B5EF4-FFF2-40B4-BE49-F238E27FC236}">
                <a16:creationId xmlns:a16="http://schemas.microsoft.com/office/drawing/2014/main" id="{1B4C0BAF-313B-4837-BFD9-E4023C976669}"/>
              </a:ext>
            </a:extLst>
          </p:cNvPr>
          <p:cNvSpPr txBox="1"/>
          <p:nvPr/>
        </p:nvSpPr>
        <p:spPr>
          <a:xfrm>
            <a:off x="609600" y="1408936"/>
            <a:ext cx="7924799" cy="2554545"/>
          </a:xfrm>
          <a:prstGeom prst="rect">
            <a:avLst/>
          </a:prstGeom>
          <a:noFill/>
        </p:spPr>
        <p:txBody>
          <a:bodyPr wrap="square" rtlCol="0">
            <a:spAutoFit/>
          </a:bodyPr>
          <a:lstStyle/>
          <a:p>
            <a:pPr algn="just"/>
            <a:r>
              <a:rPr lang="en-US" altLang="zh-TW" sz="2400" dirty="0">
                <a:solidFill>
                  <a:schemeClr val="tx1"/>
                </a:solidFill>
                <a:latin typeface="Times New Roman" panose="02020603050405020304" pitchFamily="18" charset="0"/>
                <a:cs typeface="Times New Roman" panose="02020603050405020304" pitchFamily="18" charset="0"/>
              </a:rPr>
              <a:t>Ground Truth Generation: VGG Image Annotator(VIA)</a:t>
            </a:r>
          </a:p>
          <a:p>
            <a:pPr algn="just"/>
            <a:r>
              <a:rPr lang="en-US" altLang="zh-TW" sz="2000" dirty="0">
                <a:latin typeface="Times New Roman" panose="02020603050405020304" pitchFamily="18" charset="0"/>
                <a:cs typeface="Times New Roman" panose="02020603050405020304" pitchFamily="18" charset="0"/>
              </a:rPr>
              <a:t>The VIA tool saves the annotations in a JSON file, and each mask is a set of polygon points.</a:t>
            </a:r>
            <a:endParaRPr lang="en-US" altLang="zh-TW" sz="2000" dirty="0">
              <a:solidFill>
                <a:schemeClr val="tx1"/>
              </a:solidFill>
              <a:latin typeface="Times New Roman" panose="02020603050405020304" pitchFamily="18" charset="0"/>
              <a:cs typeface="Times New Roman" panose="02020603050405020304" pitchFamily="18" charset="0"/>
            </a:endParaRPr>
          </a:p>
          <a:p>
            <a:endParaRPr lang="en-US" altLang="zh-TW" sz="2400" dirty="0">
              <a:solidFill>
                <a:schemeClr val="tx1"/>
              </a:solidFill>
              <a:latin typeface="Times New Roman" panose="02020603050405020304" pitchFamily="18" charset="0"/>
              <a:cs typeface="Times New Roman" panose="02020603050405020304" pitchFamily="18" charset="0"/>
            </a:endParaRPr>
          </a:p>
          <a:p>
            <a:endParaRPr lang="en-US" altLang="zh-TW" sz="2400" dirty="0">
              <a:solidFill>
                <a:schemeClr val="tx1"/>
              </a:solidFill>
              <a:latin typeface="Times New Roman" panose="02020603050405020304" pitchFamily="18" charset="0"/>
              <a:cs typeface="Times New Roman" panose="02020603050405020304" pitchFamily="18" charset="0"/>
            </a:endParaRPr>
          </a:p>
          <a:p>
            <a:endParaRPr lang="en-US" altLang="zh-TW" sz="2400" dirty="0">
              <a:solidFill>
                <a:schemeClr val="tx1"/>
              </a:solidFill>
              <a:latin typeface="Times New Roman" panose="02020603050405020304" pitchFamily="18" charset="0"/>
              <a:cs typeface="Times New Roman" panose="02020603050405020304" pitchFamily="18" charset="0"/>
            </a:endParaRPr>
          </a:p>
          <a:p>
            <a:endParaRPr lang="en-US" altLang="zh-TW" sz="2400" dirty="0">
              <a:solidFill>
                <a:schemeClr val="tx1"/>
              </a:solidFill>
              <a:latin typeface="Times New Roman" panose="02020603050405020304" pitchFamily="18" charset="0"/>
              <a:cs typeface="Times New Roman" panose="02020603050405020304" pitchFamily="18" charset="0"/>
            </a:endParaRPr>
          </a:p>
        </p:txBody>
      </p:sp>
      <p:pic>
        <p:nvPicPr>
          <p:cNvPr id="3" name="圖片 2">
            <a:extLst>
              <a:ext uri="{FF2B5EF4-FFF2-40B4-BE49-F238E27FC236}">
                <a16:creationId xmlns:a16="http://schemas.microsoft.com/office/drawing/2014/main" id="{6FF669C6-7179-445A-AFFE-481E9DF71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550" y="2569650"/>
            <a:ext cx="5833809" cy="3764037"/>
          </a:xfrm>
          <a:prstGeom prst="rect">
            <a:avLst/>
          </a:prstGeom>
        </p:spPr>
      </p:pic>
      <p:pic>
        <p:nvPicPr>
          <p:cNvPr id="8" name="圖片 7">
            <a:extLst>
              <a:ext uri="{FF2B5EF4-FFF2-40B4-BE49-F238E27FC236}">
                <a16:creationId xmlns:a16="http://schemas.microsoft.com/office/drawing/2014/main" id="{26FCC2A0-ED1C-41F7-BD68-66375ABC43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0619" y="2514666"/>
            <a:ext cx="2631498" cy="1828668"/>
          </a:xfrm>
          <a:prstGeom prst="rect">
            <a:avLst/>
          </a:prstGeom>
        </p:spPr>
      </p:pic>
    </p:spTree>
    <p:extLst>
      <p:ext uri="{BB962C8B-B14F-4D97-AF65-F5344CB8AC3E}">
        <p14:creationId xmlns:p14="http://schemas.microsoft.com/office/powerpoint/2010/main" val="1421416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p:cNvSpPr>
            <a:spLocks noGrp="1"/>
          </p:cNvSpPr>
          <p:nvPr>
            <p:ph type="title"/>
          </p:nvPr>
        </p:nvSpPr>
        <p:spPr>
          <a:xfrm>
            <a:off x="396989" y="492489"/>
            <a:ext cx="8077199" cy="636588"/>
          </a:xfrm>
        </p:spPr>
        <p:txBody>
          <a:bodyPr/>
          <a:lstStyle/>
          <a:p>
            <a:r>
              <a:rPr lang="en-US" altLang="zh-TW" sz="3600" dirty="0"/>
              <a:t>Data preprocessing</a:t>
            </a:r>
            <a:endParaRPr lang="zh-TW" altLang="en-US" sz="3600" dirty="0"/>
          </a:p>
        </p:txBody>
      </p:sp>
      <p:sp>
        <p:nvSpPr>
          <p:cNvPr id="5" name="投影片編號版面配置區 4"/>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400" b="0" smtClean="0">
                <a:solidFill>
                  <a:schemeClr val="dk1"/>
                </a:solidFill>
                <a:latin typeface="Arial"/>
                <a:ea typeface="Arial"/>
                <a:cs typeface="Arial"/>
                <a:sym typeface="Arial"/>
              </a:rPr>
              <a:t>9</a:t>
            </a:fld>
            <a:endParaRPr lang="en-US" sz="1400" b="0">
              <a:solidFill>
                <a:schemeClr val="dk1"/>
              </a:solidFill>
              <a:latin typeface="Arial"/>
              <a:ea typeface="Arial"/>
              <a:cs typeface="Arial"/>
              <a:sym typeface="Arial"/>
            </a:endParaRPr>
          </a:p>
        </p:txBody>
      </p:sp>
      <p:sp>
        <p:nvSpPr>
          <p:cNvPr id="3" name="Rectangle 2">
            <a:extLst>
              <a:ext uri="{FF2B5EF4-FFF2-40B4-BE49-F238E27FC236}">
                <a16:creationId xmlns:a16="http://schemas.microsoft.com/office/drawing/2014/main" id="{33B1D3BE-2DAF-44B9-9C95-6D2B71630CA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7" name="文字版面配置區 6">
            <a:extLst>
              <a:ext uri="{FF2B5EF4-FFF2-40B4-BE49-F238E27FC236}">
                <a16:creationId xmlns:a16="http://schemas.microsoft.com/office/drawing/2014/main" id="{F90498B6-4E95-47E7-81E4-39FFD58CC210}"/>
              </a:ext>
            </a:extLst>
          </p:cNvPr>
          <p:cNvSpPr>
            <a:spLocks noGrp="1"/>
          </p:cNvSpPr>
          <p:nvPr>
            <p:ph type="body" idx="1"/>
          </p:nvPr>
        </p:nvSpPr>
        <p:spPr>
          <a:xfrm>
            <a:off x="565150" y="1368107"/>
            <a:ext cx="8013700" cy="4402137"/>
          </a:xfrm>
        </p:spPr>
        <p:txBody>
          <a:bodyPr/>
          <a:lstStyle/>
          <a:p>
            <a:pPr marL="520700" indent="-342900"/>
            <a:r>
              <a:rPr lang="en-US" altLang="zh-TW" sz="2000" dirty="0">
                <a:latin typeface="Times New Roman" panose="02020603050405020304" pitchFamily="18" charset="0"/>
                <a:cs typeface="Times New Roman" panose="02020603050405020304" pitchFamily="18" charset="0"/>
              </a:rPr>
              <a:t>The example training code of Mask R-CNN accept annotation file of MS </a:t>
            </a:r>
            <a:r>
              <a:rPr lang="en-US" altLang="zh-TW" sz="2000" dirty="0" err="1">
                <a:latin typeface="Times New Roman" panose="02020603050405020304" pitchFamily="18" charset="0"/>
                <a:cs typeface="Times New Roman" panose="02020603050405020304" pitchFamily="18" charset="0"/>
              </a:rPr>
              <a:t>CoCo</a:t>
            </a:r>
            <a:r>
              <a:rPr lang="en-US" altLang="zh-TW" sz="2000" dirty="0">
                <a:latin typeface="Times New Roman" panose="02020603050405020304" pitchFamily="18" charset="0"/>
                <a:cs typeface="Times New Roman" panose="02020603050405020304" pitchFamily="18" charset="0"/>
              </a:rPr>
              <a:t> format, we modify it to accept VIA format.</a:t>
            </a:r>
          </a:p>
          <a:p>
            <a:pPr marL="177800" indent="0">
              <a:buNone/>
            </a:pPr>
            <a:endParaRPr lang="en-US" altLang="zh-TW" sz="2000" dirty="0">
              <a:latin typeface="Times New Roman" panose="02020603050405020304" pitchFamily="18" charset="0"/>
              <a:cs typeface="Times New Roman" panose="02020603050405020304" pitchFamily="18" charset="0"/>
            </a:endParaRPr>
          </a:p>
          <a:p>
            <a:pPr marL="177800" indent="0">
              <a:buNone/>
            </a:pPr>
            <a:endParaRPr lang="en-US" altLang="zh-TW" sz="2000" dirty="0">
              <a:latin typeface="Times New Roman" panose="02020603050405020304" pitchFamily="18" charset="0"/>
              <a:cs typeface="Times New Roman" panose="02020603050405020304" pitchFamily="18" charset="0"/>
            </a:endParaRPr>
          </a:p>
          <a:p>
            <a:pPr marL="177800" indent="0">
              <a:buNone/>
            </a:pPr>
            <a:endParaRPr lang="en-US" altLang="zh-TW" sz="23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30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b="0" dirty="0">
              <a:solidFill>
                <a:schemeClr val="tx1"/>
              </a:solidFill>
              <a:latin typeface="Times New Roman" panose="02020603050405020304" pitchFamily="18" charset="0"/>
              <a:cs typeface="Times New Roman" panose="02020603050405020304" pitchFamily="18" charset="0"/>
            </a:endParaRPr>
          </a:p>
          <a:p>
            <a:pPr marL="177800" indent="0">
              <a:buNone/>
            </a:pPr>
            <a:endParaRPr lang="en-US" altLang="zh-TW" sz="2000" b="0" dirty="0">
              <a:solidFill>
                <a:schemeClr val="tx1"/>
              </a:solidFill>
              <a:latin typeface="Times New Roman" panose="02020603050405020304" pitchFamily="18" charset="0"/>
              <a:cs typeface="Times New Roman" panose="02020603050405020304" pitchFamily="18" charset="0"/>
            </a:endParaRPr>
          </a:p>
        </p:txBody>
      </p:sp>
      <p:pic>
        <p:nvPicPr>
          <p:cNvPr id="4" name="圖片 3">
            <a:extLst>
              <a:ext uri="{FF2B5EF4-FFF2-40B4-BE49-F238E27FC236}">
                <a16:creationId xmlns:a16="http://schemas.microsoft.com/office/drawing/2014/main" id="{44392239-3300-447A-85CA-7AB3DA68E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593" y="3723351"/>
            <a:ext cx="4269996" cy="1125201"/>
          </a:xfrm>
          <a:prstGeom prst="rect">
            <a:avLst/>
          </a:prstGeom>
        </p:spPr>
      </p:pic>
      <p:pic>
        <p:nvPicPr>
          <p:cNvPr id="10" name="圖片 9">
            <a:extLst>
              <a:ext uri="{FF2B5EF4-FFF2-40B4-BE49-F238E27FC236}">
                <a16:creationId xmlns:a16="http://schemas.microsoft.com/office/drawing/2014/main" id="{6DCE24DC-18C7-4A40-825F-ED5D180FD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3675" y="3533882"/>
            <a:ext cx="3723104" cy="1926743"/>
          </a:xfrm>
          <a:prstGeom prst="rect">
            <a:avLst/>
          </a:prstGeom>
        </p:spPr>
      </p:pic>
      <p:sp>
        <p:nvSpPr>
          <p:cNvPr id="12" name="文字方塊 11">
            <a:extLst>
              <a:ext uri="{FF2B5EF4-FFF2-40B4-BE49-F238E27FC236}">
                <a16:creationId xmlns:a16="http://schemas.microsoft.com/office/drawing/2014/main" id="{AD6EE940-852E-49AC-9AB7-38D65F093F60}"/>
              </a:ext>
            </a:extLst>
          </p:cNvPr>
          <p:cNvSpPr txBox="1"/>
          <p:nvPr/>
        </p:nvSpPr>
        <p:spPr>
          <a:xfrm>
            <a:off x="1342880" y="2894742"/>
            <a:ext cx="2084664" cy="400110"/>
          </a:xfrm>
          <a:prstGeom prst="rect">
            <a:avLst/>
          </a:prstGeom>
          <a:noFill/>
        </p:spPr>
        <p:txBody>
          <a:bodyPr wrap="square" rtlCol="0">
            <a:spAutoFit/>
          </a:bodyPr>
          <a:lstStyle/>
          <a:p>
            <a:r>
              <a:rPr lang="en-US" altLang="zh-TW" sz="2000" dirty="0">
                <a:latin typeface="Times New Roman" panose="02020603050405020304" pitchFamily="18" charset="0"/>
                <a:cs typeface="Times New Roman" panose="02020603050405020304" pitchFamily="18" charset="0"/>
              </a:rPr>
              <a:t>MS </a:t>
            </a:r>
            <a:r>
              <a:rPr lang="en-US" altLang="zh-TW" sz="2000" dirty="0" err="1">
                <a:latin typeface="Times New Roman" panose="02020603050405020304" pitchFamily="18" charset="0"/>
                <a:cs typeface="Times New Roman" panose="02020603050405020304" pitchFamily="18" charset="0"/>
              </a:rPr>
              <a:t>CoCo</a:t>
            </a:r>
            <a:r>
              <a:rPr lang="en-US" altLang="zh-TW" sz="2000" dirty="0">
                <a:latin typeface="Times New Roman" panose="02020603050405020304" pitchFamily="18" charset="0"/>
                <a:cs typeface="Times New Roman" panose="02020603050405020304" pitchFamily="18" charset="0"/>
              </a:rPr>
              <a:t> format :</a:t>
            </a:r>
            <a:endParaRPr lang="zh-TW" altLang="en-US" sz="2000" dirty="0"/>
          </a:p>
        </p:txBody>
      </p:sp>
      <p:sp>
        <p:nvSpPr>
          <p:cNvPr id="13" name="文字方塊 12">
            <a:extLst>
              <a:ext uri="{FF2B5EF4-FFF2-40B4-BE49-F238E27FC236}">
                <a16:creationId xmlns:a16="http://schemas.microsoft.com/office/drawing/2014/main" id="{AE06EB87-F1D8-4A4C-80E7-90C8D740424C}"/>
              </a:ext>
            </a:extLst>
          </p:cNvPr>
          <p:cNvSpPr txBox="1"/>
          <p:nvPr/>
        </p:nvSpPr>
        <p:spPr>
          <a:xfrm>
            <a:off x="6026677" y="2903671"/>
            <a:ext cx="2431523" cy="400110"/>
          </a:xfrm>
          <a:prstGeom prst="rect">
            <a:avLst/>
          </a:prstGeom>
          <a:noFill/>
        </p:spPr>
        <p:txBody>
          <a:bodyPr wrap="square" rtlCol="0">
            <a:spAutoFit/>
          </a:bodyPr>
          <a:lstStyle/>
          <a:p>
            <a:r>
              <a:rPr lang="en-US" altLang="zh-TW" sz="2000" dirty="0">
                <a:latin typeface="Times New Roman" panose="02020603050405020304" pitchFamily="18" charset="0"/>
                <a:cs typeface="Times New Roman" panose="02020603050405020304" pitchFamily="18" charset="0"/>
              </a:rPr>
              <a:t>VIA format :</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0680880"/>
      </p:ext>
    </p:extLst>
  </p:cSld>
  <p:clrMapOvr>
    <a:masterClrMapping/>
  </p:clrMapOvr>
</p:sld>
</file>

<file path=ppt/theme/theme1.xml><?xml version="1.0" encoding="utf-8"?>
<a:theme xmlns:a="http://schemas.openxmlformats.org/drawingml/2006/main" name="MBL_2011_投影片範本">
  <a:themeElements>
    <a:clrScheme name="1_presen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繆穩慶_20200522 (1)</Template>
  <TotalTime>786</TotalTime>
  <Words>660</Words>
  <Application>Microsoft Office PowerPoint</Application>
  <PresentationFormat>如螢幕大小 (4:3)</PresentationFormat>
  <Paragraphs>190</Paragraphs>
  <Slides>18</Slides>
  <Notes>14</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18</vt:i4>
      </vt:variant>
    </vt:vector>
  </HeadingPairs>
  <TitlesOfParts>
    <vt:vector size="23" baseType="lpstr">
      <vt:lpstr>新細明體</vt:lpstr>
      <vt:lpstr>Arial</vt:lpstr>
      <vt:lpstr>Calibri</vt:lpstr>
      <vt:lpstr>Times New Roman</vt:lpstr>
      <vt:lpstr>MBL_2011_投影片範本</vt:lpstr>
      <vt:lpstr>Instance Segmentation  for ships in satellite imagery</vt:lpstr>
      <vt:lpstr>Instance Segmentation   </vt:lpstr>
      <vt:lpstr>Data   </vt:lpstr>
      <vt:lpstr>Model   </vt:lpstr>
      <vt:lpstr>Model</vt:lpstr>
      <vt:lpstr>Model</vt:lpstr>
      <vt:lpstr>Evaluation Metric</vt:lpstr>
      <vt:lpstr>Data preprocessing</vt:lpstr>
      <vt:lpstr>Data preprocessing</vt:lpstr>
      <vt:lpstr>Data preprocessing</vt:lpstr>
      <vt:lpstr>Data preprocessing</vt:lpstr>
      <vt:lpstr>Data preprocessing</vt:lpstr>
      <vt:lpstr>Data preprocessing</vt:lpstr>
      <vt:lpstr>Data preprocessing</vt:lpstr>
      <vt:lpstr>Pretrained</vt:lpstr>
      <vt:lpstr>Detection results</vt:lpstr>
      <vt:lpstr>Detection results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繆穩慶</dc:creator>
  <cp:lastModifiedBy>繆穩慶</cp:lastModifiedBy>
  <cp:revision>22</cp:revision>
  <dcterms:created xsi:type="dcterms:W3CDTF">2020-06-23T14:02:09Z</dcterms:created>
  <dcterms:modified xsi:type="dcterms:W3CDTF">2020-06-24T03:13:06Z</dcterms:modified>
</cp:coreProperties>
</file>